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2192000" cy="6858000"/>
  <p:notesSz cx="6858000" cy="9144000"/>
  <p:defaultTextStyle>
    <a:lvl1pPr>
      <a:defRPr>
        <a:solidFill>
          <a:srgbClr val="514843"/>
        </a:solidFill>
        <a:latin typeface="Euphemia"/>
        <a:ea typeface="Euphemia"/>
        <a:cs typeface="Euphemia"/>
        <a:sym typeface="Euphemia"/>
      </a:defRPr>
    </a:lvl1pPr>
    <a:lvl2pPr indent="457200">
      <a:defRPr>
        <a:solidFill>
          <a:srgbClr val="514843"/>
        </a:solidFill>
        <a:latin typeface="Euphemia"/>
        <a:ea typeface="Euphemia"/>
        <a:cs typeface="Euphemia"/>
        <a:sym typeface="Euphemia"/>
      </a:defRPr>
    </a:lvl2pPr>
    <a:lvl3pPr indent="914400">
      <a:defRPr>
        <a:solidFill>
          <a:srgbClr val="514843"/>
        </a:solidFill>
        <a:latin typeface="Euphemia"/>
        <a:ea typeface="Euphemia"/>
        <a:cs typeface="Euphemia"/>
        <a:sym typeface="Euphemia"/>
      </a:defRPr>
    </a:lvl3pPr>
    <a:lvl4pPr indent="1371600">
      <a:defRPr>
        <a:solidFill>
          <a:srgbClr val="514843"/>
        </a:solidFill>
        <a:latin typeface="Euphemia"/>
        <a:ea typeface="Euphemia"/>
        <a:cs typeface="Euphemia"/>
        <a:sym typeface="Euphemia"/>
      </a:defRPr>
    </a:lvl4pPr>
    <a:lvl5pPr indent="1828800">
      <a:defRPr>
        <a:solidFill>
          <a:srgbClr val="514843"/>
        </a:solidFill>
        <a:latin typeface="Euphemia"/>
        <a:ea typeface="Euphemia"/>
        <a:cs typeface="Euphemia"/>
        <a:sym typeface="Euphemia"/>
      </a:defRPr>
    </a:lvl5pPr>
    <a:lvl6pPr>
      <a:defRPr>
        <a:solidFill>
          <a:srgbClr val="514843"/>
        </a:solidFill>
        <a:latin typeface="Euphemia"/>
        <a:ea typeface="Euphemia"/>
        <a:cs typeface="Euphemia"/>
        <a:sym typeface="Euphemia"/>
      </a:defRPr>
    </a:lvl6pPr>
    <a:lvl7pPr>
      <a:defRPr>
        <a:solidFill>
          <a:srgbClr val="514843"/>
        </a:solidFill>
        <a:latin typeface="Euphemia"/>
        <a:ea typeface="Euphemia"/>
        <a:cs typeface="Euphemia"/>
        <a:sym typeface="Euphemia"/>
      </a:defRPr>
    </a:lvl7pPr>
    <a:lvl8pPr>
      <a:defRPr>
        <a:solidFill>
          <a:srgbClr val="514843"/>
        </a:solidFill>
        <a:latin typeface="Euphemia"/>
        <a:ea typeface="Euphemia"/>
        <a:cs typeface="Euphemia"/>
        <a:sym typeface="Euphemia"/>
      </a:defRPr>
    </a:lvl8pPr>
    <a:lvl9pPr>
      <a:defRPr>
        <a:solidFill>
          <a:srgbClr val="514843"/>
        </a:solidFill>
        <a:latin typeface="Euphemia"/>
        <a:ea typeface="Euphemia"/>
        <a:cs typeface="Euphemia"/>
        <a:sym typeface="Euphemi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Euphemia"/>
          <a:ea typeface="Euphemia"/>
          <a:cs typeface="Euphemia"/>
        </a:font>
        <a:srgbClr val="514843"/>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CECD"/>
          </a:solidFill>
        </a:fill>
      </a:tcStyle>
    </a:wholeTbl>
    <a:band2H>
      <a:tcTxStyle b="def" i="def"/>
      <a:tcStyle>
        <a:tcBdr/>
        <a:fill>
          <a:solidFill>
            <a:srgbClr val="E8E8E8"/>
          </a:solidFill>
        </a:fill>
      </a:tcStyle>
    </a:band2H>
    <a:firstCol>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14843"/>
          </a:solidFill>
        </a:fill>
      </a:tcStyle>
    </a:firstCol>
    <a:lastRow>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14843"/>
          </a:solidFill>
        </a:fill>
      </a:tcStyle>
    </a:lastRow>
    <a:firstRow>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14843"/>
          </a:solidFill>
        </a:fill>
      </a:tcStyle>
    </a:firstRow>
  </a:tblStyle>
  <a:tblStyle styleId="{C7B018BB-80A7-4F77-B60F-C8B233D01FF8}" styleName="">
    <a:tblBg/>
    <a:wholeTbl>
      <a:tcTxStyle b="on" i="on">
        <a:font>
          <a:latin typeface="Euphemia"/>
          <a:ea typeface="Euphemia"/>
          <a:cs typeface="Euphemia"/>
        </a:font>
        <a:srgbClr val="514843"/>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Euphemia"/>
          <a:ea typeface="Euphemia"/>
          <a:cs typeface="Euphemia"/>
        </a:font>
        <a:srgbClr val="514843"/>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2D4D1"/>
          </a:solidFill>
        </a:fill>
      </a:tcStyle>
    </a:wholeTbl>
    <a:band2H>
      <a:tcTxStyle b="def" i="def"/>
      <a:tcStyle>
        <a:tcBdr/>
        <a:fill>
          <a:solidFill>
            <a:srgbClr val="EAEBE9"/>
          </a:solidFill>
        </a:fill>
      </a:tcStyle>
    </a:band2H>
    <a:firstCol>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3715C"/>
          </a:solidFill>
        </a:fill>
      </a:tcStyle>
    </a:firstCol>
    <a:lastRow>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3715C"/>
          </a:solidFill>
        </a:fill>
      </a:tcStyle>
    </a:lastRow>
    <a:firstRow>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3715C"/>
          </a:solidFill>
        </a:fill>
      </a:tcStyle>
    </a:firstRow>
  </a:tblStyle>
  <a:tblStyle styleId="{CF821DB8-F4EB-4A41-A1BA-3FCAFE7338EE}" styleName="">
    <a:tblBg/>
    <a:wholeTbl>
      <a:tcTxStyle b="on" i="on">
        <a:font>
          <a:latin typeface="Euphemia"/>
          <a:ea typeface="Euphemia"/>
          <a:cs typeface="Euphemia"/>
        </a:font>
        <a:srgbClr val="51484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b="def" i="def"/>
      <a:tcStyle>
        <a:tcBdr/>
        <a:fill>
          <a:solidFill>
            <a:srgbClr val="FFFFFF"/>
          </a:solidFill>
        </a:fill>
      </a:tcStyle>
    </a:band2H>
    <a:firstCol>
      <a:tcTxStyle b="on" i="on">
        <a:font>
          <a:latin typeface="Euphemia"/>
          <a:ea typeface="Euphemia"/>
          <a:cs typeface="Euphem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4843"/>
          </a:solidFill>
        </a:fill>
      </a:tcStyle>
    </a:firstCol>
    <a:lastRow>
      <a:tcTxStyle b="on" i="on">
        <a:font>
          <a:latin typeface="Euphemia"/>
          <a:ea typeface="Euphemia"/>
          <a:cs typeface="Euphemia"/>
        </a:font>
        <a:srgbClr val="514843"/>
      </a:tcTxStyle>
      <a:tcStyle>
        <a:tcBdr>
          <a:left>
            <a:ln w="12700" cap="flat">
              <a:noFill/>
              <a:miter lim="400000"/>
            </a:ln>
          </a:left>
          <a:right>
            <a:ln w="12700" cap="flat">
              <a:noFill/>
              <a:miter lim="400000"/>
            </a:ln>
          </a:right>
          <a:top>
            <a:ln w="50800" cap="flat">
              <a:solidFill>
                <a:srgbClr val="514843"/>
              </a:solidFill>
              <a:prstDash val="solid"/>
              <a:bevel/>
            </a:ln>
          </a:top>
          <a:bottom>
            <a:ln w="25400" cap="flat">
              <a:solidFill>
                <a:srgbClr val="514843"/>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Euphemia"/>
          <a:ea typeface="Euphemia"/>
          <a:cs typeface="Euphemia"/>
        </a:font>
        <a:srgbClr val="FFFFFF"/>
      </a:tcTxStyle>
      <a:tcStyle>
        <a:tcBdr>
          <a:left>
            <a:ln w="12700" cap="flat">
              <a:noFill/>
              <a:miter lim="400000"/>
            </a:ln>
          </a:left>
          <a:right>
            <a:ln w="12700" cap="flat">
              <a:noFill/>
              <a:miter lim="400000"/>
            </a:ln>
          </a:right>
          <a:top>
            <a:ln w="25400" cap="flat">
              <a:solidFill>
                <a:srgbClr val="514843"/>
              </a:solidFill>
              <a:prstDash val="solid"/>
              <a:bevel/>
            </a:ln>
          </a:top>
          <a:bottom>
            <a:ln w="25400" cap="flat">
              <a:solidFill>
                <a:srgbClr val="514843"/>
              </a:solidFill>
              <a:prstDash val="solid"/>
              <a:bevel/>
            </a:ln>
          </a:bottom>
          <a:insideH>
            <a:ln w="12700" cap="flat">
              <a:noFill/>
              <a:miter lim="400000"/>
            </a:ln>
          </a:insideH>
          <a:insideV>
            <a:ln w="12700" cap="flat">
              <a:noFill/>
              <a:miter lim="400000"/>
            </a:ln>
          </a:insideV>
        </a:tcBdr>
        <a:fill>
          <a:solidFill>
            <a:srgbClr val="514843"/>
          </a:solidFill>
        </a:fill>
      </a:tcStyle>
    </a:firstRow>
  </a:tblStyle>
  <a:tblStyle styleId="{33BA23B1-9221-436E-865A-0063620EA4FD}" styleName="">
    <a:tblBg/>
    <a:wholeTbl>
      <a:tcTxStyle b="on" i="on">
        <a:font>
          <a:latin typeface="Euphemia"/>
          <a:ea typeface="Euphemia"/>
          <a:cs typeface="Euphemia"/>
        </a:font>
        <a:srgbClr val="514843"/>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CECD"/>
          </a:solidFill>
        </a:fill>
      </a:tcStyle>
    </a:wholeTbl>
    <a:band2H>
      <a:tcTxStyle b="def" i="def"/>
      <a:tcStyle>
        <a:tcBdr/>
        <a:fill>
          <a:solidFill>
            <a:srgbClr val="E8E8E8"/>
          </a:solidFill>
        </a:fill>
      </a:tcStyle>
    </a:band2H>
    <a:firstCol>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14843"/>
          </a:solidFill>
        </a:fill>
      </a:tcStyle>
    </a:firstCol>
    <a:lastRow>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14843"/>
          </a:solidFill>
        </a:fill>
      </a:tcStyle>
    </a:lastRow>
    <a:firstRow>
      <a:tcTxStyle b="on" i="on">
        <a:font>
          <a:latin typeface="Euphemia"/>
          <a:ea typeface="Euphemia"/>
          <a:cs typeface="Euphem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14843"/>
          </a:solidFill>
        </a:fill>
      </a:tcStyle>
    </a:firstRow>
  </a:tblStyle>
  <a:tblStyle styleId="{2708684C-4D16-4618-839F-0558EEFCDFE6}" styleName="">
    <a:tblBg/>
    <a:wholeTbl>
      <a:tcTxStyle b="on" i="on">
        <a:font>
          <a:latin typeface="Euphemia"/>
          <a:ea typeface="Euphemia"/>
          <a:cs typeface="Euphemia"/>
        </a:font>
        <a:srgbClr val="514843"/>
      </a:tcTxStyle>
      <a:tcStyle>
        <a:tcBdr>
          <a:left>
            <a:ln w="12700" cap="flat">
              <a:solidFill>
                <a:srgbClr val="514843"/>
              </a:solidFill>
              <a:prstDash val="solid"/>
              <a:bevel/>
            </a:ln>
          </a:left>
          <a:right>
            <a:ln w="12700" cap="flat">
              <a:solidFill>
                <a:srgbClr val="514843"/>
              </a:solidFill>
              <a:prstDash val="solid"/>
              <a:bevel/>
            </a:ln>
          </a:right>
          <a:top>
            <a:ln w="12700" cap="flat">
              <a:solidFill>
                <a:srgbClr val="514843"/>
              </a:solidFill>
              <a:prstDash val="solid"/>
              <a:bevel/>
            </a:ln>
          </a:top>
          <a:bottom>
            <a:ln w="12700" cap="flat">
              <a:solidFill>
                <a:srgbClr val="514843"/>
              </a:solidFill>
              <a:prstDash val="solid"/>
              <a:bevel/>
            </a:ln>
          </a:bottom>
          <a:insideH>
            <a:ln w="12700" cap="flat">
              <a:solidFill>
                <a:srgbClr val="514843"/>
              </a:solidFill>
              <a:prstDash val="solid"/>
              <a:bevel/>
            </a:ln>
          </a:insideH>
          <a:insideV>
            <a:ln w="12700" cap="flat">
              <a:solidFill>
                <a:srgbClr val="514843"/>
              </a:solidFill>
              <a:prstDash val="solid"/>
              <a:bevel/>
            </a:ln>
          </a:insideV>
        </a:tcBdr>
        <a:fill>
          <a:solidFill>
            <a:srgbClr val="514843">
              <a:alpha val="20000"/>
            </a:srgbClr>
          </a:solidFill>
        </a:fill>
      </a:tcStyle>
    </a:wholeTbl>
    <a:band2H>
      <a:tcTxStyle b="def" i="def"/>
      <a:tcStyle>
        <a:tcBdr/>
        <a:fill>
          <a:solidFill>
            <a:srgbClr val="FFFFFF"/>
          </a:solidFill>
        </a:fill>
      </a:tcStyle>
    </a:band2H>
    <a:firstCol>
      <a:tcTxStyle b="on" i="on">
        <a:font>
          <a:latin typeface="Euphemia"/>
          <a:ea typeface="Euphemia"/>
          <a:cs typeface="Euphemia"/>
        </a:font>
        <a:srgbClr val="514843"/>
      </a:tcTxStyle>
      <a:tcStyle>
        <a:tcBdr>
          <a:left>
            <a:ln w="12700" cap="flat">
              <a:solidFill>
                <a:srgbClr val="514843"/>
              </a:solidFill>
              <a:prstDash val="solid"/>
              <a:bevel/>
            </a:ln>
          </a:left>
          <a:right>
            <a:ln w="12700" cap="flat">
              <a:solidFill>
                <a:srgbClr val="514843"/>
              </a:solidFill>
              <a:prstDash val="solid"/>
              <a:bevel/>
            </a:ln>
          </a:right>
          <a:top>
            <a:ln w="12700" cap="flat">
              <a:solidFill>
                <a:srgbClr val="514843"/>
              </a:solidFill>
              <a:prstDash val="solid"/>
              <a:bevel/>
            </a:ln>
          </a:top>
          <a:bottom>
            <a:ln w="12700" cap="flat">
              <a:solidFill>
                <a:srgbClr val="514843"/>
              </a:solidFill>
              <a:prstDash val="solid"/>
              <a:bevel/>
            </a:ln>
          </a:bottom>
          <a:insideH>
            <a:ln w="12700" cap="flat">
              <a:solidFill>
                <a:srgbClr val="514843"/>
              </a:solidFill>
              <a:prstDash val="solid"/>
              <a:bevel/>
            </a:ln>
          </a:insideH>
          <a:insideV>
            <a:ln w="12700" cap="flat">
              <a:solidFill>
                <a:srgbClr val="514843"/>
              </a:solidFill>
              <a:prstDash val="solid"/>
              <a:bevel/>
            </a:ln>
          </a:insideV>
        </a:tcBdr>
        <a:fill>
          <a:solidFill>
            <a:srgbClr val="514843">
              <a:alpha val="20000"/>
            </a:srgbClr>
          </a:solidFill>
        </a:fill>
      </a:tcStyle>
    </a:firstCol>
    <a:lastRow>
      <a:tcTxStyle b="on" i="on">
        <a:font>
          <a:latin typeface="Euphemia"/>
          <a:ea typeface="Euphemia"/>
          <a:cs typeface="Euphemia"/>
        </a:font>
        <a:srgbClr val="514843"/>
      </a:tcTxStyle>
      <a:tcStyle>
        <a:tcBdr>
          <a:left>
            <a:ln w="12700" cap="flat">
              <a:solidFill>
                <a:srgbClr val="514843"/>
              </a:solidFill>
              <a:prstDash val="solid"/>
              <a:bevel/>
            </a:ln>
          </a:left>
          <a:right>
            <a:ln w="12700" cap="flat">
              <a:solidFill>
                <a:srgbClr val="514843"/>
              </a:solidFill>
              <a:prstDash val="solid"/>
              <a:bevel/>
            </a:ln>
          </a:right>
          <a:top>
            <a:ln w="50800" cap="flat">
              <a:solidFill>
                <a:srgbClr val="514843"/>
              </a:solidFill>
              <a:prstDash val="solid"/>
              <a:bevel/>
            </a:ln>
          </a:top>
          <a:bottom>
            <a:ln w="12700" cap="flat">
              <a:solidFill>
                <a:srgbClr val="514843"/>
              </a:solidFill>
              <a:prstDash val="solid"/>
              <a:bevel/>
            </a:ln>
          </a:bottom>
          <a:insideH>
            <a:ln w="12700" cap="flat">
              <a:solidFill>
                <a:srgbClr val="514843"/>
              </a:solidFill>
              <a:prstDash val="solid"/>
              <a:bevel/>
            </a:ln>
          </a:insideH>
          <a:insideV>
            <a:ln w="12700" cap="flat">
              <a:solidFill>
                <a:srgbClr val="514843"/>
              </a:solidFill>
              <a:prstDash val="solid"/>
              <a:bevel/>
            </a:ln>
          </a:insideV>
        </a:tcBdr>
        <a:fill>
          <a:noFill/>
        </a:fill>
      </a:tcStyle>
    </a:lastRow>
    <a:firstRow>
      <a:tcTxStyle b="on" i="on">
        <a:font>
          <a:latin typeface="Euphemia"/>
          <a:ea typeface="Euphemia"/>
          <a:cs typeface="Euphemia"/>
        </a:font>
        <a:srgbClr val="514843"/>
      </a:tcTxStyle>
      <a:tcStyle>
        <a:tcBdr>
          <a:left>
            <a:ln w="12700" cap="flat">
              <a:solidFill>
                <a:srgbClr val="514843"/>
              </a:solidFill>
              <a:prstDash val="solid"/>
              <a:bevel/>
            </a:ln>
          </a:left>
          <a:right>
            <a:ln w="12700" cap="flat">
              <a:solidFill>
                <a:srgbClr val="514843"/>
              </a:solidFill>
              <a:prstDash val="solid"/>
              <a:bevel/>
            </a:ln>
          </a:right>
          <a:top>
            <a:ln w="12700" cap="flat">
              <a:solidFill>
                <a:srgbClr val="514843"/>
              </a:solidFill>
              <a:prstDash val="solid"/>
              <a:bevel/>
            </a:ln>
          </a:top>
          <a:bottom>
            <a:ln w="25400" cap="flat">
              <a:solidFill>
                <a:srgbClr val="514843"/>
              </a:solidFill>
              <a:prstDash val="solid"/>
              <a:bevel/>
            </a:ln>
          </a:bottom>
          <a:insideH>
            <a:ln w="12700" cap="flat">
              <a:solidFill>
                <a:srgbClr val="514843"/>
              </a:solidFill>
              <a:prstDash val="solid"/>
              <a:bevel/>
            </a:ln>
          </a:insideH>
          <a:insideV>
            <a:ln w="12700" cap="flat">
              <a:solidFill>
                <a:srgbClr val="514843"/>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p:nvPr>
            <p:ph type="sldImg"/>
          </p:nvPr>
        </p:nvSpPr>
        <p:spPr>
          <a:xfrm>
            <a:off x="1143000" y="685800"/>
            <a:ext cx="4572000" cy="3429000"/>
          </a:xfrm>
          <a:prstGeom prst="rect">
            <a:avLst/>
          </a:prstGeom>
        </p:spPr>
        <p:txBody>
          <a:bodyPr/>
          <a:lstStyle/>
          <a:p>
            <a:pPr lvl="0"/>
          </a:p>
        </p:txBody>
      </p:sp>
      <p:sp>
        <p:nvSpPr>
          <p:cNvPr id="51" name="Shape 51"/>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grpSp>
        <p:nvGrpSpPr>
          <p:cNvPr id="11" name="Group 11"/>
          <p:cNvGrpSpPr/>
          <p:nvPr/>
        </p:nvGrpSpPr>
        <p:grpSpPr>
          <a:xfrm>
            <a:off x="1103312" y="1220470"/>
            <a:ext cx="9985376" cy="84138"/>
            <a:chOff x="0" y="0"/>
            <a:chExt cx="9985375" cy="84137"/>
          </a:xfrm>
        </p:grpSpPr>
        <p:sp>
          <p:nvSpPr>
            <p:cNvPr id="9" name="Shape 9"/>
            <p:cNvSpPr/>
            <p:nvPr/>
          </p:nvSpPr>
          <p:spPr>
            <a:xfrm flipH="1" flipV="1">
              <a:off x="0" y="0"/>
              <a:ext cx="9985376" cy="1"/>
            </a:xfrm>
            <a:prstGeom prst="line">
              <a:avLst/>
            </a:prstGeom>
            <a:noFill/>
            <a:ln w="381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sp>
          <p:nvSpPr>
            <p:cNvPr id="10" name="Shape 10"/>
            <p:cNvSpPr/>
            <p:nvPr/>
          </p:nvSpPr>
          <p:spPr>
            <a:xfrm flipH="1" flipV="1">
              <a:off x="0" y="84137"/>
              <a:ext cx="9985376" cy="1"/>
            </a:xfrm>
            <a:prstGeom prst="line">
              <a:avLst/>
            </a:prstGeom>
            <a:noFill/>
            <a:ln w="127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gr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14" name="Shape 14"/>
          <p:cNvSpPr/>
          <p:nvPr/>
        </p:nvSpPr>
        <p:spPr>
          <a:xfrm>
            <a:off x="0" y="5778500"/>
            <a:ext cx="12192000" cy="1079500"/>
          </a:xfrm>
          <a:prstGeom prst="rect">
            <a:avLst/>
          </a:prstGeom>
          <a:solidFill>
            <a:srgbClr val="514843"/>
          </a:solidFill>
          <a:ln w="12700">
            <a:miter lim="400000"/>
          </a:ln>
        </p:spPr>
        <p:txBody>
          <a:bodyPr lIns="0" tIns="0" rIns="0" bIns="0" anchor="ctr"/>
          <a:lstStyle/>
          <a:p>
            <a:pPr lvl="0" algn="ctr">
              <a:defRPr>
                <a:solidFill>
                  <a:srgbClr val="FFFFFF"/>
                </a:solidFill>
              </a:defRPr>
            </a:pPr>
          </a:p>
        </p:txBody>
      </p:sp>
      <p:sp>
        <p:nvSpPr>
          <p:cNvPr id="15" name="Shape 15"/>
          <p:cNvSpPr/>
          <p:nvPr/>
        </p:nvSpPr>
        <p:spPr>
          <a:xfrm>
            <a:off x="0" y="0"/>
            <a:ext cx="12192000" cy="1079500"/>
          </a:xfrm>
          <a:prstGeom prst="rect">
            <a:avLst/>
          </a:prstGeom>
          <a:solidFill>
            <a:srgbClr val="514843"/>
          </a:solidFill>
          <a:ln w="12700">
            <a:miter lim="400000"/>
          </a:ln>
        </p:spPr>
        <p:txBody>
          <a:bodyPr lIns="0" tIns="0" rIns="0" bIns="0" anchor="ctr"/>
          <a:lstStyle/>
          <a:p>
            <a:pPr lvl="0" algn="ctr">
              <a:defRPr>
                <a:solidFill>
                  <a:srgbClr val="FFFFFF"/>
                </a:solidFill>
              </a:defRPr>
            </a:pPr>
          </a:p>
        </p:txBody>
      </p:sp>
      <p:pic>
        <p:nvPicPr>
          <p:cNvPr id="16" name="image.png"/>
          <p:cNvPicPr/>
          <p:nvPr/>
        </p:nvPicPr>
        <p:blipFill>
          <a:blip r:embed="rId2">
            <a:extLst/>
          </a:blip>
          <a:stretch>
            <a:fillRect/>
          </a:stretch>
        </p:blipFill>
        <p:spPr>
          <a:xfrm>
            <a:off x="1322387" y="0"/>
            <a:ext cx="1749426" cy="2292350"/>
          </a:xfrm>
          <a:prstGeom prst="rect">
            <a:avLst/>
          </a:prstGeom>
          <a:ln w="12700">
            <a:miter lim="400000"/>
          </a:ln>
        </p:spPr>
      </p:pic>
      <p:sp>
        <p:nvSpPr>
          <p:cNvPr id="17" name="Shape 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grpSp>
        <p:nvGrpSpPr>
          <p:cNvPr id="21" name="Group 21"/>
          <p:cNvGrpSpPr/>
          <p:nvPr/>
        </p:nvGrpSpPr>
        <p:grpSpPr>
          <a:xfrm>
            <a:off x="-1" y="5646419"/>
            <a:ext cx="12192001" cy="63502"/>
            <a:chOff x="0" y="0"/>
            <a:chExt cx="12192000" cy="63500"/>
          </a:xfrm>
        </p:grpSpPr>
        <p:sp>
          <p:nvSpPr>
            <p:cNvPr id="19" name="Shape 19"/>
            <p:cNvSpPr/>
            <p:nvPr/>
          </p:nvSpPr>
          <p:spPr>
            <a:xfrm flipH="1" flipV="1">
              <a:off x="0" y="-1"/>
              <a:ext cx="12192001" cy="2"/>
            </a:xfrm>
            <a:prstGeom prst="line">
              <a:avLst/>
            </a:prstGeom>
            <a:noFill/>
            <a:ln w="381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sp>
          <p:nvSpPr>
            <p:cNvPr id="20" name="Shape 20"/>
            <p:cNvSpPr/>
            <p:nvPr/>
          </p:nvSpPr>
          <p:spPr>
            <a:xfrm flipH="1" flipV="1">
              <a:off x="0" y="63500"/>
              <a:ext cx="12192001" cy="1"/>
            </a:xfrm>
            <a:prstGeom prst="line">
              <a:avLst/>
            </a:prstGeom>
            <a:noFill/>
            <a:ln w="127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grpSp>
      <p:grpSp>
        <p:nvGrpSpPr>
          <p:cNvPr id="24" name="Group 24"/>
          <p:cNvGrpSpPr/>
          <p:nvPr/>
        </p:nvGrpSpPr>
        <p:grpSpPr>
          <a:xfrm>
            <a:off x="0" y="1142999"/>
            <a:ext cx="12192001" cy="63502"/>
            <a:chOff x="0" y="0"/>
            <a:chExt cx="12192000" cy="63500"/>
          </a:xfrm>
        </p:grpSpPr>
        <p:sp>
          <p:nvSpPr>
            <p:cNvPr id="22" name="Shape 22"/>
            <p:cNvSpPr/>
            <p:nvPr/>
          </p:nvSpPr>
          <p:spPr>
            <a:xfrm>
              <a:off x="0" y="63500"/>
              <a:ext cx="12192001" cy="1"/>
            </a:xfrm>
            <a:prstGeom prst="line">
              <a:avLst/>
            </a:prstGeom>
            <a:noFill/>
            <a:ln w="381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sp>
          <p:nvSpPr>
            <p:cNvPr id="23" name="Shape 23"/>
            <p:cNvSpPr/>
            <p:nvPr/>
          </p:nvSpPr>
          <p:spPr>
            <a:xfrm>
              <a:off x="0" y="-1"/>
              <a:ext cx="12192001" cy="1"/>
            </a:xfrm>
            <a:prstGeom prst="line">
              <a:avLst/>
            </a:prstGeom>
            <a:noFill/>
            <a:ln w="127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grpSp>
      <p:sp>
        <p:nvSpPr>
          <p:cNvPr id="25" name="Shape 25"/>
          <p:cNvSpPr/>
          <p:nvPr/>
        </p:nvSpPr>
        <p:spPr>
          <a:xfrm>
            <a:off x="0" y="5778500"/>
            <a:ext cx="12192000" cy="1079500"/>
          </a:xfrm>
          <a:prstGeom prst="rect">
            <a:avLst/>
          </a:prstGeom>
          <a:solidFill>
            <a:srgbClr val="514843"/>
          </a:solidFill>
          <a:ln w="12700">
            <a:miter lim="400000"/>
          </a:ln>
        </p:spPr>
        <p:txBody>
          <a:bodyPr lIns="0" tIns="0" rIns="0" bIns="0" anchor="ctr"/>
          <a:lstStyle/>
          <a:p>
            <a:pPr lvl="0" algn="ctr">
              <a:defRPr>
                <a:solidFill>
                  <a:srgbClr val="FFFFFF"/>
                </a:solidFill>
              </a:defRPr>
            </a:pPr>
          </a:p>
        </p:txBody>
      </p:sp>
      <p:sp>
        <p:nvSpPr>
          <p:cNvPr id="26" name="Shape 26"/>
          <p:cNvSpPr/>
          <p:nvPr/>
        </p:nvSpPr>
        <p:spPr>
          <a:xfrm>
            <a:off x="0" y="0"/>
            <a:ext cx="12192000" cy="1079500"/>
          </a:xfrm>
          <a:prstGeom prst="rect">
            <a:avLst/>
          </a:prstGeom>
          <a:solidFill>
            <a:srgbClr val="514843"/>
          </a:solidFill>
          <a:ln w="12700">
            <a:miter lim="400000"/>
          </a:ln>
        </p:spPr>
        <p:txBody>
          <a:bodyPr lIns="0" tIns="0" rIns="0" bIns="0" anchor="ctr"/>
          <a:lstStyle/>
          <a:p>
            <a:pPr lvl="0" algn="ctr">
              <a:defRPr>
                <a:solidFill>
                  <a:srgbClr val="FFFFFF"/>
                </a:solidFill>
              </a:defRPr>
            </a:pPr>
          </a:p>
        </p:txBody>
      </p:sp>
      <p:pic>
        <p:nvPicPr>
          <p:cNvPr id="27" name="image.png"/>
          <p:cNvPicPr/>
          <p:nvPr/>
        </p:nvPicPr>
        <p:blipFill>
          <a:blip r:embed="rId2">
            <a:extLst/>
          </a:blip>
          <a:stretch>
            <a:fillRect/>
          </a:stretch>
        </p:blipFill>
        <p:spPr>
          <a:xfrm>
            <a:off x="1328737" y="0"/>
            <a:ext cx="1743076" cy="2292350"/>
          </a:xfrm>
          <a:prstGeom prst="rect">
            <a:avLst/>
          </a:prstGeom>
          <a:ln w="12700">
            <a:miter lim="400000"/>
          </a:ln>
        </p:spPr>
      </p:pic>
      <p:grpSp>
        <p:nvGrpSpPr>
          <p:cNvPr id="30" name="Group 30"/>
          <p:cNvGrpSpPr/>
          <p:nvPr/>
        </p:nvGrpSpPr>
        <p:grpSpPr>
          <a:xfrm>
            <a:off x="12344400" y="0"/>
            <a:ext cx="1295400" cy="6858000"/>
            <a:chOff x="0" y="0"/>
            <a:chExt cx="1295400" cy="6858000"/>
          </a:xfrm>
        </p:grpSpPr>
        <p:sp>
          <p:nvSpPr>
            <p:cNvPr id="28" name="Shape 28"/>
            <p:cNvSpPr/>
            <p:nvPr/>
          </p:nvSpPr>
          <p:spPr>
            <a:xfrm>
              <a:off x="0" y="0"/>
              <a:ext cx="1295400" cy="6858000"/>
            </a:xfrm>
            <a:prstGeom prst="roundRect">
              <a:avLst>
                <a:gd name="adj" fmla="val 9718"/>
              </a:avLst>
            </a:prstGeom>
            <a:solidFill>
              <a:srgbClr val="A6A6A6"/>
            </a:solidFill>
            <a:ln w="12700" cap="flat">
              <a:noFill/>
              <a:miter lim="400000"/>
            </a:ln>
            <a:effectLst/>
          </p:spPr>
          <p:txBody>
            <a:bodyPr wrap="square" lIns="0" tIns="0" rIns="0" bIns="0" numCol="1" anchor="t">
              <a:noAutofit/>
            </a:bodyPr>
            <a:lstStyle/>
            <a:p>
              <a:pPr lvl="0">
                <a:defRPr i="1" sz="1200">
                  <a:solidFill>
                    <a:srgbClr val="FFFFFF"/>
                  </a:solidFill>
                  <a:latin typeface="Arial"/>
                  <a:ea typeface="Arial"/>
                  <a:cs typeface="Arial"/>
                  <a:sym typeface="Arial"/>
                </a:defRPr>
              </a:pPr>
            </a:p>
          </p:txBody>
        </p:sp>
        <p:sp>
          <p:nvSpPr>
            <p:cNvPr id="29" name="Shape 29"/>
            <p:cNvSpPr/>
            <p:nvPr/>
          </p:nvSpPr>
          <p:spPr>
            <a:xfrm>
              <a:off x="36882" y="36883"/>
              <a:ext cx="1221636" cy="20422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a:defRPr>
                  <a:solidFill>
                    <a:srgbClr val="000000"/>
                  </a:solidFill>
                </a:defRPr>
              </a:pPr>
              <a:r>
                <a:rPr b="1" i="1" sz="1200">
                  <a:solidFill>
                    <a:srgbClr val="FFFFFF"/>
                  </a:solidFill>
                  <a:latin typeface="Arial"/>
                  <a:ea typeface="Arial"/>
                  <a:cs typeface="Arial"/>
                  <a:sym typeface="Arial"/>
                </a:rPr>
                <a:t>NOTE:</a:t>
              </a:r>
              <a:endParaRPr b="1" i="1" sz="1200">
                <a:solidFill>
                  <a:srgbClr val="FFFFFF"/>
                </a:solidFill>
                <a:latin typeface="Arial"/>
                <a:ea typeface="Arial"/>
                <a:cs typeface="Arial"/>
                <a:sym typeface="Arial"/>
              </a:endParaRPr>
            </a:p>
            <a:p>
              <a:pPr lvl="0">
                <a:defRPr>
                  <a:solidFill>
                    <a:srgbClr val="000000"/>
                  </a:solidFill>
                </a:defRPr>
              </a:pPr>
              <a:r>
                <a:rPr i="1" sz="1200">
                  <a:solidFill>
                    <a:srgbClr val="FFFFFF"/>
                  </a:solidFill>
                  <a:latin typeface="Arial"/>
                  <a:ea typeface="Arial"/>
                  <a:cs typeface="Arial"/>
                  <a:sym typeface="Arial"/>
                </a:rPr>
                <a:t>To change the  image on this slide, select the picture and delete it. Then click the Pictures icon in the placeholder to insert your own image.</a:t>
              </a:r>
            </a:p>
          </p:txBody>
        </p:sp>
      </p:grpSp>
      <p:sp>
        <p:nvSpPr>
          <p:cNvPr id="31" name="Shape 31"/>
          <p:cNvSpPr/>
          <p:nvPr>
            <p:ph type="title"/>
          </p:nvPr>
        </p:nvSpPr>
        <p:spPr>
          <a:prstGeom prst="rect">
            <a:avLst/>
          </a:prstGeom>
        </p:spPr>
        <p:txBody>
          <a:bodyPr/>
          <a:lstStyle/>
          <a:p>
            <a:pPr lvl="0">
              <a:defRPr sz="1800">
                <a:solidFill>
                  <a:srgbClr val="000000"/>
                </a:solidFill>
              </a:defRPr>
            </a:pPr>
            <a:r>
              <a:rPr sz="2800">
                <a:solidFill>
                  <a:srgbClr val="514843"/>
                </a:solidFill>
              </a:rPr>
              <a:t>Click to edit Master title style</a:t>
            </a:r>
          </a:p>
        </p:txBody>
      </p:sp>
      <p:sp>
        <p:nvSpPr>
          <p:cNvPr id="32" name="Shape 32"/>
          <p:cNvSpPr/>
          <p:nvPr>
            <p:ph type="body" idx="1"/>
          </p:nvPr>
        </p:nvSpPr>
        <p:spPr>
          <a:prstGeom prst="rect">
            <a:avLst/>
          </a:prstGeom>
        </p:spPr>
        <p:txBody>
          <a:bodyPr/>
          <a:lstStyle/>
          <a:p>
            <a:pPr lvl="0">
              <a:defRPr sz="1800">
                <a:solidFill>
                  <a:srgbClr val="000000"/>
                </a:solidFill>
              </a:defRPr>
            </a:pPr>
            <a:r>
              <a:rPr sz="2000">
                <a:solidFill>
                  <a:srgbClr val="514843"/>
                </a:solidFill>
              </a:rPr>
              <a:t>Edit Master text styles</a:t>
            </a:r>
            <a:endParaRPr sz="2000">
              <a:solidFill>
                <a:srgbClr val="514843"/>
              </a:solidFill>
            </a:endParaRPr>
          </a:p>
          <a:p>
            <a:pPr lvl="1">
              <a:defRPr sz="1800">
                <a:solidFill>
                  <a:srgbClr val="000000"/>
                </a:solidFill>
              </a:defRPr>
            </a:pPr>
            <a:r>
              <a:rPr sz="2000">
                <a:solidFill>
                  <a:srgbClr val="514843"/>
                </a:solidFill>
              </a:rPr>
              <a:t>Second level</a:t>
            </a:r>
            <a:endParaRPr sz="2000">
              <a:solidFill>
                <a:srgbClr val="514843"/>
              </a:solidFill>
            </a:endParaRPr>
          </a:p>
          <a:p>
            <a:pPr lvl="2">
              <a:defRPr sz="1800">
                <a:solidFill>
                  <a:srgbClr val="000000"/>
                </a:solidFill>
              </a:defRPr>
            </a:pPr>
            <a:r>
              <a:rPr sz="2000">
                <a:solidFill>
                  <a:srgbClr val="514843"/>
                </a:solidFill>
              </a:rPr>
              <a:t>Third level</a:t>
            </a:r>
            <a:endParaRPr sz="2000">
              <a:solidFill>
                <a:srgbClr val="514843"/>
              </a:solidFill>
            </a:endParaRPr>
          </a:p>
          <a:p>
            <a:pPr lvl="3">
              <a:defRPr sz="1800">
                <a:solidFill>
                  <a:srgbClr val="000000"/>
                </a:solidFill>
              </a:defRPr>
            </a:pPr>
            <a:r>
              <a:rPr sz="2000">
                <a:solidFill>
                  <a:srgbClr val="514843"/>
                </a:solidFill>
              </a:rPr>
              <a:t>Fourth level</a:t>
            </a:r>
            <a:endParaRPr sz="2000">
              <a:solidFill>
                <a:srgbClr val="514843"/>
              </a:solidFill>
            </a:endParaRPr>
          </a:p>
          <a:p>
            <a:pPr lvl="4">
              <a:defRPr sz="1800">
                <a:solidFill>
                  <a:srgbClr val="000000"/>
                </a:solidFill>
              </a:defRPr>
            </a:pPr>
            <a:r>
              <a:rPr sz="2000">
                <a:solidFill>
                  <a:srgbClr val="514843"/>
                </a:solidFill>
              </a:rPr>
              <a:t>Fifth level</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grpSp>
        <p:nvGrpSpPr>
          <p:cNvPr id="41" name="Group 41"/>
          <p:cNvGrpSpPr/>
          <p:nvPr/>
        </p:nvGrpSpPr>
        <p:grpSpPr>
          <a:xfrm>
            <a:off x="-1" y="2514599"/>
            <a:ext cx="12192002" cy="3195322"/>
            <a:chOff x="0" y="0"/>
            <a:chExt cx="12192000" cy="3195320"/>
          </a:xfrm>
        </p:grpSpPr>
        <p:grpSp>
          <p:nvGrpSpPr>
            <p:cNvPr id="36" name="Group 36"/>
            <p:cNvGrpSpPr/>
            <p:nvPr/>
          </p:nvGrpSpPr>
          <p:grpSpPr>
            <a:xfrm>
              <a:off x="0" y="0"/>
              <a:ext cx="12192001" cy="63126"/>
              <a:chOff x="0" y="0"/>
              <a:chExt cx="12192000" cy="63125"/>
            </a:xfrm>
          </p:grpSpPr>
          <p:sp>
            <p:nvSpPr>
              <p:cNvPr id="34" name="Shape 34"/>
              <p:cNvSpPr/>
              <p:nvPr/>
            </p:nvSpPr>
            <p:spPr>
              <a:xfrm>
                <a:off x="0" y="63125"/>
                <a:ext cx="12192001" cy="1"/>
              </a:xfrm>
              <a:prstGeom prst="line">
                <a:avLst/>
              </a:prstGeom>
              <a:noFill/>
              <a:ln w="381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sp>
            <p:nvSpPr>
              <p:cNvPr id="35" name="Shape 35"/>
              <p:cNvSpPr/>
              <p:nvPr/>
            </p:nvSpPr>
            <p:spPr>
              <a:xfrm>
                <a:off x="0" y="0"/>
                <a:ext cx="12192001" cy="1"/>
              </a:xfrm>
              <a:prstGeom prst="line">
                <a:avLst/>
              </a:prstGeom>
              <a:noFill/>
              <a:ln w="127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grpSp>
        <p:sp>
          <p:nvSpPr>
            <p:cNvPr id="37" name="Shape 37"/>
            <p:cNvSpPr/>
            <p:nvPr/>
          </p:nvSpPr>
          <p:spPr>
            <a:xfrm>
              <a:off x="0" y="126250"/>
              <a:ext cx="12192001" cy="2941551"/>
            </a:xfrm>
            <a:prstGeom prst="rect">
              <a:avLst/>
            </a:prstGeom>
            <a:solidFill>
              <a:srgbClr val="514843"/>
            </a:solidFill>
            <a:ln w="12700" cap="flat">
              <a:noFill/>
              <a:miter lim="400000"/>
            </a:ln>
            <a:effectLst/>
          </p:spPr>
          <p:txBody>
            <a:bodyPr wrap="square" lIns="0" tIns="0" rIns="0" bIns="0" numCol="1" anchor="ctr">
              <a:noAutofit/>
            </a:bodyPr>
            <a:lstStyle/>
            <a:p>
              <a:pPr lvl="0" algn="ctr">
                <a:defRPr>
                  <a:solidFill>
                    <a:srgbClr val="FFFFFF"/>
                  </a:solidFill>
                </a:defRPr>
              </a:pPr>
            </a:p>
          </p:txBody>
        </p:sp>
        <p:grpSp>
          <p:nvGrpSpPr>
            <p:cNvPr id="40" name="Group 40"/>
            <p:cNvGrpSpPr/>
            <p:nvPr/>
          </p:nvGrpSpPr>
          <p:grpSpPr>
            <a:xfrm>
              <a:off x="0" y="3132194"/>
              <a:ext cx="12192001" cy="63127"/>
              <a:chOff x="0" y="0"/>
              <a:chExt cx="12192000" cy="63125"/>
            </a:xfrm>
          </p:grpSpPr>
          <p:sp>
            <p:nvSpPr>
              <p:cNvPr id="38" name="Shape 38"/>
              <p:cNvSpPr/>
              <p:nvPr/>
            </p:nvSpPr>
            <p:spPr>
              <a:xfrm flipH="1" flipV="1">
                <a:off x="0" y="-1"/>
                <a:ext cx="12192001" cy="2"/>
              </a:xfrm>
              <a:prstGeom prst="line">
                <a:avLst/>
              </a:prstGeom>
              <a:noFill/>
              <a:ln w="381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sp>
            <p:nvSpPr>
              <p:cNvPr id="39" name="Shape 39"/>
              <p:cNvSpPr/>
              <p:nvPr/>
            </p:nvSpPr>
            <p:spPr>
              <a:xfrm flipH="1" flipV="1">
                <a:off x="0" y="63125"/>
                <a:ext cx="12192001" cy="1"/>
              </a:xfrm>
              <a:prstGeom prst="line">
                <a:avLst/>
              </a:prstGeom>
              <a:noFill/>
              <a:ln w="127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grpSp>
      </p:grpSp>
      <p:pic>
        <p:nvPicPr>
          <p:cNvPr id="42" name="image.png"/>
          <p:cNvPicPr/>
          <p:nvPr/>
        </p:nvPicPr>
        <p:blipFill>
          <a:blip r:embed="rId2">
            <a:extLst/>
          </a:blip>
          <a:stretch>
            <a:fillRect/>
          </a:stretch>
        </p:blipFill>
        <p:spPr>
          <a:xfrm>
            <a:off x="1328737" y="0"/>
            <a:ext cx="1779588" cy="2974975"/>
          </a:xfrm>
          <a:prstGeom prst="rect">
            <a:avLst/>
          </a:prstGeom>
          <a:ln w="12700">
            <a:miter lim="400000"/>
          </a:ln>
        </p:spPr>
      </p:pic>
      <p:sp>
        <p:nvSpPr>
          <p:cNvPr id="43" name="Shape 4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lvl="0">
              <a:defRPr sz="1800">
                <a:solidFill>
                  <a:srgbClr val="000000"/>
                </a:solidFill>
              </a:defRPr>
            </a:pPr>
            <a:r>
              <a:rPr sz="2800">
                <a:solidFill>
                  <a:srgbClr val="514843"/>
                </a:solidFill>
              </a:rPr>
              <a:t>Click to edit Master title style</a:t>
            </a:r>
          </a:p>
        </p:txBody>
      </p:sp>
      <p:sp>
        <p:nvSpPr>
          <p:cNvPr id="48" name="Shape 48"/>
          <p:cNvSpPr/>
          <p:nvPr>
            <p:ph type="body" idx="1"/>
          </p:nvPr>
        </p:nvSpPr>
        <p:spPr>
          <a:prstGeom prst="rect">
            <a:avLst/>
          </a:prstGeom>
        </p:spPr>
        <p:txBody>
          <a:bodyPr/>
          <a:lstStyle/>
          <a:p>
            <a:pPr lvl="0">
              <a:defRPr sz="1800">
                <a:solidFill>
                  <a:srgbClr val="000000"/>
                </a:solidFill>
              </a:defRPr>
            </a:pPr>
            <a:r>
              <a:rPr sz="2000">
                <a:solidFill>
                  <a:srgbClr val="514843"/>
                </a:solidFill>
              </a:rPr>
              <a:t>Edit Master text styles</a:t>
            </a:r>
            <a:endParaRPr sz="2000">
              <a:solidFill>
                <a:srgbClr val="514843"/>
              </a:solidFill>
            </a:endParaRPr>
          </a:p>
          <a:p>
            <a:pPr lvl="1">
              <a:defRPr sz="1800">
                <a:solidFill>
                  <a:srgbClr val="000000"/>
                </a:solidFill>
              </a:defRPr>
            </a:pPr>
            <a:r>
              <a:rPr sz="2000">
                <a:solidFill>
                  <a:srgbClr val="514843"/>
                </a:solidFill>
              </a:rPr>
              <a:t>Second level</a:t>
            </a:r>
            <a:endParaRPr sz="2000">
              <a:solidFill>
                <a:srgbClr val="514843"/>
              </a:solidFill>
            </a:endParaRPr>
          </a:p>
          <a:p>
            <a:pPr lvl="2">
              <a:defRPr sz="1800">
                <a:solidFill>
                  <a:srgbClr val="000000"/>
                </a:solidFill>
              </a:defRPr>
            </a:pPr>
            <a:r>
              <a:rPr sz="2000">
                <a:solidFill>
                  <a:srgbClr val="514843"/>
                </a:solidFill>
              </a:rPr>
              <a:t>Third level</a:t>
            </a:r>
            <a:endParaRPr sz="2000">
              <a:solidFill>
                <a:srgbClr val="514843"/>
              </a:solidFill>
            </a:endParaRPr>
          </a:p>
          <a:p>
            <a:pPr lvl="3">
              <a:defRPr sz="1800">
                <a:solidFill>
                  <a:srgbClr val="000000"/>
                </a:solidFill>
              </a:defRPr>
            </a:pPr>
            <a:r>
              <a:rPr sz="2000">
                <a:solidFill>
                  <a:srgbClr val="514843"/>
                </a:solidFill>
              </a:rPr>
              <a:t>Fourth level</a:t>
            </a:r>
            <a:endParaRPr sz="2000">
              <a:solidFill>
                <a:srgbClr val="514843"/>
              </a:solidFill>
            </a:endParaRPr>
          </a:p>
          <a:p>
            <a:pPr lvl="4">
              <a:defRPr sz="1800">
                <a:solidFill>
                  <a:srgbClr val="000000"/>
                </a:solidFill>
              </a:defRPr>
            </a:pPr>
            <a:r>
              <a:rPr sz="2000">
                <a:solidFill>
                  <a:srgbClr val="514843"/>
                </a:solidFill>
              </a:rPr>
              <a:t>Fifth level</a:t>
            </a:r>
          </a:p>
        </p:txBody>
      </p:sp>
      <p:sp>
        <p:nvSpPr>
          <p:cNvPr id="49" name="Shape 4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3"/>
        </a:solidFill>
      </p:bgPr>
    </p:bg>
    <p:spTree>
      <p:nvGrpSpPr>
        <p:cNvPr id="1" name=""/>
        <p:cNvGrpSpPr/>
        <p:nvPr/>
      </p:nvGrpSpPr>
      <p:grpSpPr>
        <a:xfrm>
          <a:off x="0" y="0"/>
          <a:ext cx="0" cy="0"/>
          <a:chOff x="0" y="0"/>
          <a:chExt cx="0" cy="0"/>
        </a:xfrm>
      </p:grpSpPr>
      <p:grpSp>
        <p:nvGrpSpPr>
          <p:cNvPr id="4" name="Group 4"/>
          <p:cNvGrpSpPr/>
          <p:nvPr/>
        </p:nvGrpSpPr>
        <p:grpSpPr>
          <a:xfrm>
            <a:off x="9287827" y="454660"/>
            <a:ext cx="84138" cy="5634038"/>
            <a:chOff x="0" y="0"/>
            <a:chExt cx="84137" cy="5634037"/>
          </a:xfrm>
        </p:grpSpPr>
        <p:sp>
          <p:nvSpPr>
            <p:cNvPr id="2" name="Shape 2"/>
            <p:cNvSpPr/>
            <p:nvPr/>
          </p:nvSpPr>
          <p:spPr>
            <a:xfrm flipV="1">
              <a:off x="84137" y="0"/>
              <a:ext cx="1" cy="5634038"/>
            </a:xfrm>
            <a:prstGeom prst="line">
              <a:avLst/>
            </a:prstGeom>
            <a:noFill/>
            <a:ln w="381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sp>
          <p:nvSpPr>
            <p:cNvPr id="3" name="Shape 3"/>
            <p:cNvSpPr/>
            <p:nvPr/>
          </p:nvSpPr>
          <p:spPr>
            <a:xfrm flipV="1">
              <a:off x="-1" y="0"/>
              <a:ext cx="2" cy="5634038"/>
            </a:xfrm>
            <a:prstGeom prst="line">
              <a:avLst/>
            </a:prstGeom>
            <a:noFill/>
            <a:ln w="12700" cap="flat">
              <a:solidFill>
                <a:srgbClr val="514843"/>
              </a:solidFill>
              <a:prstDash val="solid"/>
              <a:miter lim="800000"/>
            </a:ln>
            <a:effectLst/>
          </p:spPr>
          <p:txBody>
            <a:bodyPr wrap="square" lIns="0" tIns="0" rIns="0" bIns="0" numCol="1" anchor="t">
              <a:noAutofit/>
            </a:bodyPr>
            <a:lstStyle/>
            <a:p>
              <a:pPr lvl="0" defTabSz="457200">
                <a:defRPr sz="1200">
                  <a:solidFill>
                    <a:srgbClr val="000000"/>
                  </a:solidFill>
                  <a:latin typeface="+mj-lt"/>
                  <a:ea typeface="+mj-ea"/>
                  <a:cs typeface="+mj-cs"/>
                  <a:sym typeface="Helvetica"/>
                </a:defRPr>
              </a:pPr>
            </a:p>
          </p:txBody>
        </p:sp>
      </p:grpSp>
      <p:sp>
        <p:nvSpPr>
          <p:cNvPr id="5" name="Shape 5"/>
          <p:cNvSpPr/>
          <p:nvPr>
            <p:ph type="title"/>
          </p:nvPr>
        </p:nvSpPr>
        <p:spPr>
          <a:xfrm>
            <a:off x="1104900" y="0"/>
            <a:ext cx="9980613" cy="1173163"/>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lstStyle/>
          <a:p>
            <a:pPr lvl="0">
              <a:defRPr sz="1800">
                <a:solidFill>
                  <a:srgbClr val="000000"/>
                </a:solidFill>
              </a:defRPr>
            </a:pPr>
            <a:r>
              <a:rPr sz="2800">
                <a:solidFill>
                  <a:srgbClr val="514843"/>
                </a:solidFill>
              </a:rPr>
              <a:t>Click to edit Master title style</a:t>
            </a:r>
          </a:p>
        </p:txBody>
      </p:sp>
      <p:sp>
        <p:nvSpPr>
          <p:cNvPr id="6" name="Shape 6"/>
          <p:cNvSpPr/>
          <p:nvPr>
            <p:ph type="body" idx="1"/>
          </p:nvPr>
        </p:nvSpPr>
        <p:spPr>
          <a:xfrm>
            <a:off x="1104900" y="1600200"/>
            <a:ext cx="9982200" cy="52578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r>
              <a:rPr sz="2000">
                <a:solidFill>
                  <a:srgbClr val="514843"/>
                </a:solidFill>
              </a:rPr>
              <a:t>Edit Master text styles</a:t>
            </a:r>
            <a:endParaRPr sz="2000">
              <a:solidFill>
                <a:srgbClr val="514843"/>
              </a:solidFill>
            </a:endParaRPr>
          </a:p>
          <a:p>
            <a:pPr lvl="1">
              <a:defRPr sz="1800">
                <a:solidFill>
                  <a:srgbClr val="000000"/>
                </a:solidFill>
              </a:defRPr>
            </a:pPr>
            <a:r>
              <a:rPr sz="2000">
                <a:solidFill>
                  <a:srgbClr val="514843"/>
                </a:solidFill>
              </a:rPr>
              <a:t>Second level</a:t>
            </a:r>
            <a:endParaRPr sz="2000">
              <a:solidFill>
                <a:srgbClr val="514843"/>
              </a:solidFill>
            </a:endParaRPr>
          </a:p>
          <a:p>
            <a:pPr lvl="2">
              <a:defRPr sz="1800">
                <a:solidFill>
                  <a:srgbClr val="000000"/>
                </a:solidFill>
              </a:defRPr>
            </a:pPr>
            <a:r>
              <a:rPr sz="2000">
                <a:solidFill>
                  <a:srgbClr val="514843"/>
                </a:solidFill>
              </a:rPr>
              <a:t>Third level</a:t>
            </a:r>
            <a:endParaRPr sz="2000">
              <a:solidFill>
                <a:srgbClr val="514843"/>
              </a:solidFill>
            </a:endParaRPr>
          </a:p>
          <a:p>
            <a:pPr lvl="3">
              <a:defRPr sz="1800">
                <a:solidFill>
                  <a:srgbClr val="000000"/>
                </a:solidFill>
              </a:defRPr>
            </a:pPr>
            <a:r>
              <a:rPr sz="2000">
                <a:solidFill>
                  <a:srgbClr val="514843"/>
                </a:solidFill>
              </a:rPr>
              <a:t>Fourth level</a:t>
            </a:r>
            <a:endParaRPr sz="2000">
              <a:solidFill>
                <a:srgbClr val="514843"/>
              </a:solidFill>
            </a:endParaRPr>
          </a:p>
          <a:p>
            <a:pPr lvl="4">
              <a:defRPr sz="1800">
                <a:solidFill>
                  <a:srgbClr val="000000"/>
                </a:solidFill>
              </a:defRPr>
            </a:pPr>
            <a:r>
              <a:rPr sz="2000">
                <a:solidFill>
                  <a:srgbClr val="514843"/>
                </a:solidFill>
              </a:rPr>
              <a:t>Fifth level</a:t>
            </a:r>
          </a:p>
        </p:txBody>
      </p:sp>
      <p:sp>
        <p:nvSpPr>
          <p:cNvPr id="7" name="Shape 7"/>
          <p:cNvSpPr/>
          <p:nvPr>
            <p:ph type="sldNum" sz="quarter" idx="2"/>
          </p:nvPr>
        </p:nvSpPr>
        <p:spPr>
          <a:xfrm>
            <a:off x="9256712" y="6450012"/>
            <a:ext cx="1828801" cy="177801"/>
          </a:xfrm>
          <a:prstGeom prst="rect">
            <a:avLst/>
          </a:prstGeom>
          <a:ln w="12700">
            <a:miter lim="400000"/>
          </a:ln>
        </p:spPr>
        <p:txBody>
          <a:bodyPr lIns="0" tIns="0" rIns="0" bIns="0" anchor="ctr">
            <a:spAutoFit/>
          </a:bodyPr>
          <a:lstStyle>
            <a:lvl1pPr algn="r">
              <a:defRPr sz="1200">
                <a:solidFill>
                  <a:srgbClr val="9D8F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Lst>
  <p:transition spd="med" advClick="1"/>
  <p:txStyles>
    <p:titleStyle>
      <a:lvl1pPr>
        <a:lnSpc>
          <a:spcPct val="90000"/>
        </a:lnSpc>
        <a:defRPr sz="2800">
          <a:solidFill>
            <a:srgbClr val="514843"/>
          </a:solidFill>
          <a:latin typeface="Plantagenet Cherokee"/>
          <a:ea typeface="Plantagenet Cherokee"/>
          <a:cs typeface="Plantagenet Cherokee"/>
          <a:sym typeface="Plantagenet Cherokee"/>
        </a:defRPr>
      </a:lvl1pPr>
      <a:lvl2pPr>
        <a:lnSpc>
          <a:spcPct val="90000"/>
        </a:lnSpc>
        <a:defRPr sz="2800">
          <a:solidFill>
            <a:srgbClr val="514843"/>
          </a:solidFill>
          <a:latin typeface="Plantagenet Cherokee"/>
          <a:ea typeface="Plantagenet Cherokee"/>
          <a:cs typeface="Plantagenet Cherokee"/>
          <a:sym typeface="Plantagenet Cherokee"/>
        </a:defRPr>
      </a:lvl2pPr>
      <a:lvl3pPr>
        <a:lnSpc>
          <a:spcPct val="90000"/>
        </a:lnSpc>
        <a:defRPr sz="2800">
          <a:solidFill>
            <a:srgbClr val="514843"/>
          </a:solidFill>
          <a:latin typeface="Plantagenet Cherokee"/>
          <a:ea typeface="Plantagenet Cherokee"/>
          <a:cs typeface="Plantagenet Cherokee"/>
          <a:sym typeface="Plantagenet Cherokee"/>
        </a:defRPr>
      </a:lvl3pPr>
      <a:lvl4pPr>
        <a:lnSpc>
          <a:spcPct val="90000"/>
        </a:lnSpc>
        <a:defRPr sz="2800">
          <a:solidFill>
            <a:srgbClr val="514843"/>
          </a:solidFill>
          <a:latin typeface="Plantagenet Cherokee"/>
          <a:ea typeface="Plantagenet Cherokee"/>
          <a:cs typeface="Plantagenet Cherokee"/>
          <a:sym typeface="Plantagenet Cherokee"/>
        </a:defRPr>
      </a:lvl4pPr>
      <a:lvl5pPr>
        <a:lnSpc>
          <a:spcPct val="90000"/>
        </a:lnSpc>
        <a:defRPr sz="2800">
          <a:solidFill>
            <a:srgbClr val="514843"/>
          </a:solidFill>
          <a:latin typeface="Plantagenet Cherokee"/>
          <a:ea typeface="Plantagenet Cherokee"/>
          <a:cs typeface="Plantagenet Cherokee"/>
          <a:sym typeface="Plantagenet Cherokee"/>
        </a:defRPr>
      </a:lvl5pPr>
      <a:lvl6pPr indent="457200">
        <a:lnSpc>
          <a:spcPct val="90000"/>
        </a:lnSpc>
        <a:defRPr sz="2800">
          <a:solidFill>
            <a:srgbClr val="514843"/>
          </a:solidFill>
          <a:latin typeface="Plantagenet Cherokee"/>
          <a:ea typeface="Plantagenet Cherokee"/>
          <a:cs typeface="Plantagenet Cherokee"/>
          <a:sym typeface="Plantagenet Cherokee"/>
        </a:defRPr>
      </a:lvl6pPr>
      <a:lvl7pPr indent="914400">
        <a:lnSpc>
          <a:spcPct val="90000"/>
        </a:lnSpc>
        <a:defRPr sz="2800">
          <a:solidFill>
            <a:srgbClr val="514843"/>
          </a:solidFill>
          <a:latin typeface="Plantagenet Cherokee"/>
          <a:ea typeface="Plantagenet Cherokee"/>
          <a:cs typeface="Plantagenet Cherokee"/>
          <a:sym typeface="Plantagenet Cherokee"/>
        </a:defRPr>
      </a:lvl7pPr>
      <a:lvl8pPr indent="1371600">
        <a:lnSpc>
          <a:spcPct val="90000"/>
        </a:lnSpc>
        <a:defRPr sz="2800">
          <a:solidFill>
            <a:srgbClr val="514843"/>
          </a:solidFill>
          <a:latin typeface="Plantagenet Cherokee"/>
          <a:ea typeface="Plantagenet Cherokee"/>
          <a:cs typeface="Plantagenet Cherokee"/>
          <a:sym typeface="Plantagenet Cherokee"/>
        </a:defRPr>
      </a:lvl8pPr>
      <a:lvl9pPr indent="1828800">
        <a:lnSpc>
          <a:spcPct val="90000"/>
        </a:lnSpc>
        <a:defRPr sz="2800">
          <a:solidFill>
            <a:srgbClr val="514843"/>
          </a:solidFill>
          <a:latin typeface="Plantagenet Cherokee"/>
          <a:ea typeface="Plantagenet Cherokee"/>
          <a:cs typeface="Plantagenet Cherokee"/>
          <a:sym typeface="Plantagenet Cherokee"/>
        </a:defRPr>
      </a:lvl9pPr>
    </p:titleStyle>
    <p:bodyStyle>
      <a:lvl1pPr marL="228600" indent="-228600">
        <a:lnSpc>
          <a:spcPct val="90000"/>
        </a:lnSpc>
        <a:spcBef>
          <a:spcPts val="1800"/>
        </a:spcBef>
        <a:buSzPct val="100000"/>
        <a:buFont typeface="Wingdings"/>
        <a:buChar char="▪"/>
        <a:defRPr sz="2000">
          <a:solidFill>
            <a:srgbClr val="514843"/>
          </a:solidFill>
          <a:latin typeface="Euphemia"/>
          <a:ea typeface="Euphemia"/>
          <a:cs typeface="Euphemia"/>
          <a:sym typeface="Euphemia"/>
        </a:defRPr>
      </a:lvl1pPr>
      <a:lvl2pPr marL="742950" indent="-285750">
        <a:lnSpc>
          <a:spcPct val="90000"/>
        </a:lnSpc>
        <a:spcBef>
          <a:spcPts val="1800"/>
        </a:spcBef>
        <a:buSzPct val="100000"/>
        <a:buFont typeface="Wingdings"/>
        <a:buChar char="▪"/>
        <a:defRPr sz="2000">
          <a:solidFill>
            <a:srgbClr val="514843"/>
          </a:solidFill>
          <a:latin typeface="Euphemia"/>
          <a:ea typeface="Euphemia"/>
          <a:cs typeface="Euphemia"/>
          <a:sym typeface="Euphemia"/>
        </a:defRPr>
      </a:lvl2pPr>
      <a:lvl3pPr marL="1240971" indent="-326571">
        <a:lnSpc>
          <a:spcPct val="90000"/>
        </a:lnSpc>
        <a:spcBef>
          <a:spcPts val="1800"/>
        </a:spcBef>
        <a:buSzPct val="100000"/>
        <a:buFont typeface="Wingdings"/>
        <a:buChar char="▪"/>
        <a:defRPr sz="2000">
          <a:solidFill>
            <a:srgbClr val="514843"/>
          </a:solidFill>
          <a:latin typeface="Euphemia"/>
          <a:ea typeface="Euphemia"/>
          <a:cs typeface="Euphemia"/>
          <a:sym typeface="Euphemia"/>
        </a:defRPr>
      </a:lvl3pPr>
      <a:lvl4pPr marL="1625600" indent="-254000">
        <a:lnSpc>
          <a:spcPct val="90000"/>
        </a:lnSpc>
        <a:spcBef>
          <a:spcPts val="1800"/>
        </a:spcBef>
        <a:buSzPct val="100000"/>
        <a:buFont typeface="Wingdings"/>
        <a:buChar char="▪"/>
        <a:defRPr sz="2000">
          <a:solidFill>
            <a:srgbClr val="514843"/>
          </a:solidFill>
          <a:latin typeface="Euphemia"/>
          <a:ea typeface="Euphemia"/>
          <a:cs typeface="Euphemia"/>
          <a:sym typeface="Euphemia"/>
        </a:defRPr>
      </a:lvl4pPr>
      <a:lvl5pPr marL="2082800" indent="-254000">
        <a:lnSpc>
          <a:spcPct val="90000"/>
        </a:lnSpc>
        <a:spcBef>
          <a:spcPts val="1800"/>
        </a:spcBef>
        <a:buSzPct val="100000"/>
        <a:buFont typeface="Wingdings"/>
        <a:buChar char="▪"/>
        <a:defRPr sz="2000">
          <a:solidFill>
            <a:srgbClr val="514843"/>
          </a:solidFill>
          <a:latin typeface="Euphemia"/>
          <a:ea typeface="Euphemia"/>
          <a:cs typeface="Euphemia"/>
          <a:sym typeface="Euphemia"/>
        </a:defRPr>
      </a:lvl5pPr>
      <a:lvl6pPr marL="2540000" indent="-254000">
        <a:lnSpc>
          <a:spcPct val="90000"/>
        </a:lnSpc>
        <a:spcBef>
          <a:spcPts val="1800"/>
        </a:spcBef>
        <a:buSzPct val="100000"/>
        <a:buFont typeface="Wingdings"/>
        <a:buChar char="•"/>
        <a:defRPr sz="2000">
          <a:solidFill>
            <a:srgbClr val="514843"/>
          </a:solidFill>
          <a:latin typeface="Euphemia"/>
          <a:ea typeface="Euphemia"/>
          <a:cs typeface="Euphemia"/>
          <a:sym typeface="Euphemia"/>
        </a:defRPr>
      </a:lvl6pPr>
      <a:lvl7pPr marL="2997200" indent="-254000">
        <a:lnSpc>
          <a:spcPct val="90000"/>
        </a:lnSpc>
        <a:spcBef>
          <a:spcPts val="1800"/>
        </a:spcBef>
        <a:buSzPct val="100000"/>
        <a:buFont typeface="Wingdings"/>
        <a:buChar char="•"/>
        <a:defRPr sz="2000">
          <a:solidFill>
            <a:srgbClr val="514843"/>
          </a:solidFill>
          <a:latin typeface="Euphemia"/>
          <a:ea typeface="Euphemia"/>
          <a:cs typeface="Euphemia"/>
          <a:sym typeface="Euphemia"/>
        </a:defRPr>
      </a:lvl7pPr>
      <a:lvl8pPr marL="3454400" indent="-254000">
        <a:lnSpc>
          <a:spcPct val="90000"/>
        </a:lnSpc>
        <a:spcBef>
          <a:spcPts val="1800"/>
        </a:spcBef>
        <a:buSzPct val="100000"/>
        <a:buFont typeface="Wingdings"/>
        <a:buChar char="•"/>
        <a:defRPr sz="2000">
          <a:solidFill>
            <a:srgbClr val="514843"/>
          </a:solidFill>
          <a:latin typeface="Euphemia"/>
          <a:ea typeface="Euphemia"/>
          <a:cs typeface="Euphemia"/>
          <a:sym typeface="Euphemia"/>
        </a:defRPr>
      </a:lvl8pPr>
      <a:lvl9pPr marL="3911600" indent="-254000">
        <a:lnSpc>
          <a:spcPct val="90000"/>
        </a:lnSpc>
        <a:spcBef>
          <a:spcPts val="1800"/>
        </a:spcBef>
        <a:buSzPct val="100000"/>
        <a:buFont typeface="Wingdings"/>
        <a:buChar char="•"/>
        <a:defRPr sz="2000">
          <a:solidFill>
            <a:srgbClr val="514843"/>
          </a:solidFill>
          <a:latin typeface="Euphemia"/>
          <a:ea typeface="Euphemia"/>
          <a:cs typeface="Euphemia"/>
          <a:sym typeface="Euphemia"/>
        </a:defRPr>
      </a:lvl9pPr>
    </p:bodyStyle>
    <p:otherStyle>
      <a:lvl1pPr algn="r">
        <a:defRPr sz="1200">
          <a:solidFill>
            <a:schemeClr val="tx1"/>
          </a:solidFill>
          <a:latin typeface="+mn-lt"/>
          <a:ea typeface="+mn-ea"/>
          <a:cs typeface="+mn-cs"/>
          <a:sym typeface="Euphemia"/>
        </a:defRPr>
      </a:lvl1pPr>
      <a:lvl2pPr indent="457200" algn="r">
        <a:defRPr sz="1200">
          <a:solidFill>
            <a:schemeClr val="tx1"/>
          </a:solidFill>
          <a:latin typeface="+mn-lt"/>
          <a:ea typeface="+mn-ea"/>
          <a:cs typeface="+mn-cs"/>
          <a:sym typeface="Euphemia"/>
        </a:defRPr>
      </a:lvl2pPr>
      <a:lvl3pPr indent="914400" algn="r">
        <a:defRPr sz="1200">
          <a:solidFill>
            <a:schemeClr val="tx1"/>
          </a:solidFill>
          <a:latin typeface="+mn-lt"/>
          <a:ea typeface="+mn-ea"/>
          <a:cs typeface="+mn-cs"/>
          <a:sym typeface="Euphemia"/>
        </a:defRPr>
      </a:lvl3pPr>
      <a:lvl4pPr indent="1371600" algn="r">
        <a:defRPr sz="1200">
          <a:solidFill>
            <a:schemeClr val="tx1"/>
          </a:solidFill>
          <a:latin typeface="+mn-lt"/>
          <a:ea typeface="+mn-ea"/>
          <a:cs typeface="+mn-cs"/>
          <a:sym typeface="Euphemia"/>
        </a:defRPr>
      </a:lvl4pPr>
      <a:lvl5pPr indent="1828800" algn="r">
        <a:defRPr sz="1200">
          <a:solidFill>
            <a:schemeClr val="tx1"/>
          </a:solidFill>
          <a:latin typeface="+mn-lt"/>
          <a:ea typeface="+mn-ea"/>
          <a:cs typeface="+mn-cs"/>
          <a:sym typeface="Euphemia"/>
        </a:defRPr>
      </a:lvl5pPr>
      <a:lvl6pPr algn="r">
        <a:defRPr sz="1200">
          <a:solidFill>
            <a:schemeClr val="tx1"/>
          </a:solidFill>
          <a:latin typeface="+mn-lt"/>
          <a:ea typeface="+mn-ea"/>
          <a:cs typeface="+mn-cs"/>
          <a:sym typeface="Euphemia"/>
        </a:defRPr>
      </a:lvl6pPr>
      <a:lvl7pPr algn="r">
        <a:defRPr sz="1200">
          <a:solidFill>
            <a:schemeClr val="tx1"/>
          </a:solidFill>
          <a:latin typeface="+mn-lt"/>
          <a:ea typeface="+mn-ea"/>
          <a:cs typeface="+mn-cs"/>
          <a:sym typeface="Euphemia"/>
        </a:defRPr>
      </a:lvl7pPr>
      <a:lvl8pPr algn="r">
        <a:defRPr sz="1200">
          <a:solidFill>
            <a:schemeClr val="tx1"/>
          </a:solidFill>
          <a:latin typeface="+mn-lt"/>
          <a:ea typeface="+mn-ea"/>
          <a:cs typeface="+mn-cs"/>
          <a:sym typeface="Euphemia"/>
        </a:defRPr>
      </a:lvl8pPr>
      <a:lvl9pPr algn="r">
        <a:defRPr sz="1200">
          <a:solidFill>
            <a:schemeClr val="tx1"/>
          </a:solidFill>
          <a:latin typeface="+mn-lt"/>
          <a:ea typeface="+mn-ea"/>
          <a:cs typeface="+mn-cs"/>
          <a:sym typeface="Euphemi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en.wikipedia.org/wiki/Junos" TargetMode="External"/><Relationship Id="rId3" Type="http://schemas.openxmlformats.org/officeDocument/2006/relationships/hyperlink" Target="https://www.manageengine.com/network-monitoring/what-is-snmp.html#managed-devices" TargetMode="External"/><Relationship Id="rId4" Type="http://schemas.openxmlformats.org/officeDocument/2006/relationships/hyperlink" Target="http://www.juniper.net/documentation/en_US/junos13.2/topics/concept/understanding-snmp-junos-nm.html#id-10353669" TargetMode="External"/><Relationship Id="rId5" Type="http://schemas.openxmlformats.org/officeDocument/2006/relationships/hyperlink" Target="https://docs.oracle.com/cd/E19201-01/820-6413-13/SNMP_commands_reference_appendix.html" TargetMode="Externa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idx="4294967295"/>
          </p:nvPr>
        </p:nvSpPr>
        <p:spPr>
          <a:xfrm>
            <a:off x="3209329" y="3270091"/>
            <a:ext cx="5862242" cy="1684338"/>
          </a:xfrm>
          <a:prstGeom prst="rect">
            <a:avLst/>
          </a:prstGeom>
        </p:spPr>
        <p:txBody>
          <a:bodyPr anchor="ctr">
            <a:normAutofit fontScale="100000" lnSpcReduction="0"/>
          </a:bodyPr>
          <a:lstStyle>
            <a:lvl1pPr algn="ctr" defTabSz="449580">
              <a:lnSpc>
                <a:spcPct val="100000"/>
              </a:lnSpc>
              <a:defRPr b="1" cap="all" sz="1800" u="sng">
                <a:solidFill>
                  <a:srgbClr val="FFFFFF"/>
                </a:solidFill>
                <a:uFill>
                  <a:solidFill/>
                </a:uFill>
                <a:latin typeface="Times New Roman"/>
                <a:ea typeface="Times New Roman"/>
                <a:cs typeface="Times New Roman"/>
                <a:sym typeface="Times New Roman"/>
              </a:defRPr>
            </a:lvl1pPr>
          </a:lstStyle>
          <a:p>
            <a:pPr lvl="0">
              <a:defRPr b="0" cap="none" u="none">
                <a:solidFill>
                  <a:srgbClr val="000000"/>
                </a:solidFill>
                <a:uFillTx/>
              </a:defRPr>
            </a:pPr>
            <a:r>
              <a:rPr b="1" cap="all" u="sng">
                <a:solidFill>
                  <a:srgbClr val="FFFFFF"/>
                </a:solidFill>
                <a:uFill>
                  <a:solidFill/>
                </a:uFill>
              </a:rPr>
              <a:t>SNMP IN CAZUL DISPOZITIVELOR CE RULEAZA CU UN SISTEM DE OPERARE JUNOS</a:t>
            </a:r>
          </a:p>
        </p:txBody>
      </p:sp>
      <p:sp>
        <p:nvSpPr>
          <p:cNvPr id="54" name="Shape 54"/>
          <p:cNvSpPr/>
          <p:nvPr>
            <p:ph type="body" idx="4294967295"/>
          </p:nvPr>
        </p:nvSpPr>
        <p:spPr>
          <a:xfrm>
            <a:off x="1104900" y="3174206"/>
            <a:ext cx="10071100" cy="509588"/>
          </a:xfrm>
          <a:prstGeom prst="rect">
            <a:avLst/>
          </a:prstGeom>
        </p:spPr>
        <p:txBody>
          <a:bodyPr>
            <a:normAutofit fontScale="100000" lnSpcReduction="0"/>
          </a:bodyPr>
          <a:lstStyle>
            <a:lvl1pPr marL="0" indent="0" algn="ctr" defTabSz="449580">
              <a:lnSpc>
                <a:spcPct val="100000"/>
              </a:lnSpc>
              <a:spcBef>
                <a:spcPts val="0"/>
              </a:spcBef>
              <a:buSzTx/>
              <a:buFontTx/>
              <a:buNone/>
              <a:defRPr b="1" cap="all" sz="1600">
                <a:solidFill>
                  <a:srgbClr val="FFFFFF"/>
                </a:solidFill>
                <a:uFill>
                  <a:solidFill/>
                </a:uFill>
                <a:latin typeface="Times New Roman"/>
                <a:ea typeface="Times New Roman"/>
                <a:cs typeface="Times New Roman"/>
                <a:sym typeface="Times New Roman"/>
              </a:defRPr>
            </a:lvl1pPr>
          </a:lstStyle>
          <a:p>
            <a:pPr lvl="0">
              <a:defRPr b="0" cap="none" sz="1800">
                <a:solidFill>
                  <a:srgbClr val="000000"/>
                </a:solidFill>
                <a:uFillTx/>
              </a:defRPr>
            </a:pPr>
            <a:r>
              <a:rPr b="1" cap="all" sz="1600">
                <a:solidFill>
                  <a:srgbClr val="FFFFFF"/>
                </a:solidFill>
                <a:uFill>
                  <a:solidFill/>
                </a:uFill>
              </a:rPr>
              <a:t>retele de calculatoare si internet</a:t>
            </a:r>
          </a:p>
        </p:txBody>
      </p:sp>
      <p:sp>
        <p:nvSpPr>
          <p:cNvPr id="55" name="Shape 55"/>
          <p:cNvSpPr/>
          <p:nvPr/>
        </p:nvSpPr>
        <p:spPr>
          <a:xfrm>
            <a:off x="616044" y="4691380"/>
            <a:ext cx="3530573" cy="650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solidFill>
                  <a:srgbClr val="000000"/>
                </a:solidFill>
              </a:defRPr>
            </a:pPr>
            <a:r>
              <a:rPr>
                <a:solidFill>
                  <a:srgbClr val="FFFFFF"/>
                </a:solidFill>
              </a:rPr>
              <a:t>Profesor titular </a:t>
            </a:r>
            <a:endParaRPr>
              <a:solidFill>
                <a:srgbClr val="FFFFFF"/>
              </a:solidFill>
            </a:endParaRPr>
          </a:p>
          <a:p>
            <a:pPr lvl="0">
              <a:defRPr>
                <a:solidFill>
                  <a:srgbClr val="000000"/>
                </a:solidFill>
              </a:defRPr>
            </a:pPr>
            <a:r>
              <a:rPr>
                <a:solidFill>
                  <a:srgbClr val="FFFFFF"/>
                </a:solidFill>
              </a:rPr>
              <a:t>conf. dr. ing. Stefan STANCESCU</a:t>
            </a:r>
          </a:p>
        </p:txBody>
      </p:sp>
      <p:sp>
        <p:nvSpPr>
          <p:cNvPr id="56" name="Shape 56"/>
          <p:cNvSpPr/>
          <p:nvPr/>
        </p:nvSpPr>
        <p:spPr>
          <a:xfrm>
            <a:off x="8450505" y="4691380"/>
            <a:ext cx="2099257" cy="650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solidFill>
                  <a:srgbClr val="000000"/>
                </a:solidFill>
              </a:defRPr>
            </a:pPr>
            <a:r>
              <a:rPr>
                <a:solidFill>
                  <a:srgbClr val="FFFFFF"/>
                </a:solidFill>
              </a:rPr>
              <a:t>Student masterand</a:t>
            </a:r>
            <a:endParaRPr>
              <a:solidFill>
                <a:srgbClr val="FFFFFF"/>
              </a:solidFill>
            </a:endParaRPr>
          </a:p>
          <a:p>
            <a:pPr lvl="0">
              <a:defRPr>
                <a:solidFill>
                  <a:srgbClr val="000000"/>
                </a:solidFill>
              </a:defRPr>
            </a:pPr>
            <a:r>
              <a:rPr>
                <a:solidFill>
                  <a:srgbClr val="FFFFFF"/>
                </a:solidFill>
              </a:rPr>
              <a:t>Cristina TUDOR</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3. </a:t>
            </a:r>
            <a:r>
              <a:rPr sz="2800">
                <a:solidFill>
                  <a:srgbClr val="514843"/>
                </a:solidFill>
              </a:rPr>
              <a:t>Implementarea SNMP pe dispozitive ce ruleaza cu Junos OS</a:t>
            </a:r>
          </a:p>
        </p:txBody>
      </p:sp>
      <p:pic>
        <p:nvPicPr>
          <p:cNvPr id="88" name="image9.png"/>
          <p:cNvPicPr/>
          <p:nvPr/>
        </p:nvPicPr>
        <p:blipFill>
          <a:blip r:embed="rId2">
            <a:extLst/>
          </a:blip>
          <a:stretch>
            <a:fillRect/>
          </a:stretch>
        </p:blipFill>
        <p:spPr>
          <a:xfrm>
            <a:off x="2868466" y="1417637"/>
            <a:ext cx="6455068" cy="2702122"/>
          </a:xfrm>
          <a:prstGeom prst="rect">
            <a:avLst/>
          </a:prstGeom>
          <a:ln w="12700">
            <a:miter lim="400000"/>
          </a:ln>
        </p:spPr>
      </p:pic>
      <p:sp>
        <p:nvSpPr>
          <p:cNvPr id="89" name="Shape 89"/>
          <p:cNvSpPr/>
          <p:nvPr/>
        </p:nvSpPr>
        <p:spPr>
          <a:xfrm>
            <a:off x="1427356" y="4232788"/>
            <a:ext cx="9337289" cy="92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solidFill>
                  <a:srgbClr val="000000"/>
                </a:solidFill>
              </a:defRPr>
            </a:pPr>
            <a:r>
              <a:rPr>
                <a:solidFill>
                  <a:srgbClr val="514843"/>
                </a:solidFill>
              </a:rPr>
              <a:t>Figura 4. F</a:t>
            </a:r>
            <a:r>
              <a:rPr>
                <a:solidFill>
                  <a:srgbClr val="514843"/>
                </a:solidFill>
              </a:rPr>
              <a:t>luxul de comunicatii intre sistemul de management al retelei (NMS), agentul master (snmpd), subagentii SNMP, kernel si motorul de transmitere al pachetelor.</a:t>
            </a:r>
            <a:endParaRPr>
              <a:solidFill>
                <a:srgbClr val="514843"/>
              </a:solidFill>
            </a:endParaRPr>
          </a:p>
        </p:txBody>
      </p:sp>
      <p:sp>
        <p:nvSpPr>
          <p:cNvPr id="90" name="Shape 90"/>
          <p:cNvSpPr/>
          <p:nvPr/>
        </p:nvSpPr>
        <p:spPr>
          <a:xfrm>
            <a:off x="1097105" y="5046980"/>
            <a:ext cx="9997789" cy="1615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449580">
              <a:defRPr sz="1700">
                <a:solidFill>
                  <a:srgbClr val="000000"/>
                </a:solidFill>
                <a:uFill>
                  <a:solidFill/>
                </a:uFill>
              </a:defRPr>
            </a:lvl1pPr>
          </a:lstStyle>
          <a:p>
            <a:pPr lvl="0">
              <a:defRPr sz="1800">
                <a:uFillTx/>
              </a:defRPr>
            </a:pPr>
            <a:r>
              <a:rPr sz="1700">
                <a:uFill>
                  <a:solidFill/>
                </a:uFill>
              </a:rPr>
              <a:t>In cazul in care sistemul de management de retea interogheaza agentul master despre date, acesta partajeaza imediat informatiile cu sistemul de management daca datele cerute sunt disponibile pentru agentul master sau pentru unul din subagenti. In cazul in care datele nu sunt disponibile agentului master sau vreunui subagent, atunci subagentii interogheaza kernel-ul Junos OS sau procesul care contine datele respective. Atunci cand datele cerute sunt primite, subagentul transmite raspunsul catre agentul master, care trimite mai departe catre sistemul de management al retelei.</a:t>
            </a:r>
          </a:p>
        </p:txBody>
      </p:sp>
    </p:spTree>
  </p:cSld>
  <p:clrMapOvr>
    <a:masterClrMapping/>
  </p:clrMapOvr>
  <p:transition spd="slow"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4. SNMP MIB pe dispozitive ce ruleaza cu Junos OS</a:t>
            </a:r>
          </a:p>
        </p:txBody>
      </p:sp>
      <p:sp>
        <p:nvSpPr>
          <p:cNvPr id="93" name="Shape 93"/>
          <p:cNvSpPr/>
          <p:nvPr/>
        </p:nvSpPr>
        <p:spPr>
          <a:xfrm>
            <a:off x="1122605" y="1503679"/>
            <a:ext cx="9985376" cy="49356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00526" indent="-200526">
              <a:lnSpc>
                <a:spcPct val="90000"/>
              </a:lnSpc>
              <a:spcBef>
                <a:spcPts val="1800"/>
              </a:spcBef>
              <a:buSzPct val="100000"/>
              <a:buChar char="-"/>
              <a:defRPr>
                <a:solidFill>
                  <a:srgbClr val="000000"/>
                </a:solidFill>
              </a:defRPr>
            </a:pPr>
            <a:r>
              <a:rPr sz="2000">
                <a:solidFill>
                  <a:srgbClr val="514843"/>
                </a:solidFill>
              </a:rPr>
              <a:t>Baza de informatii de management este o ierarhie de informatii folosita pentru a defini obiectele administrate intr-o retea de echipamente. Aceste baze sunt fie de tip standard fie de tip specific.</a:t>
            </a:r>
            <a:endParaRPr sz="2000">
              <a:solidFill>
                <a:srgbClr val="514843"/>
              </a:solidFill>
            </a:endParaRPr>
          </a:p>
          <a:p>
            <a:pPr lvl="0" marL="200526" indent="-200526">
              <a:lnSpc>
                <a:spcPct val="90000"/>
              </a:lnSpc>
              <a:spcBef>
                <a:spcPts val="1800"/>
              </a:spcBef>
              <a:buSzPct val="100000"/>
              <a:buChar char="-"/>
              <a:defRPr>
                <a:solidFill>
                  <a:srgbClr val="000000"/>
                </a:solidFill>
              </a:defRPr>
            </a:pPr>
            <a:r>
              <a:rPr sz="2000">
                <a:solidFill>
                  <a:srgbClr val="514843"/>
                </a:solidFill>
              </a:rPr>
              <a:t>Pachetul Junos MIB contine doua foldere: StandardMibs si JuniperMibs. Primul folder contine MIB-uri standard si RFC-uri care sunt suportate pe dispozitive unde ruleaza Junos OS, pe cand cealalalt folder contine MIB-urile specifice create de Juniper Networks.</a:t>
            </a:r>
            <a:endParaRPr sz="2000">
              <a:solidFill>
                <a:srgbClr val="514843"/>
              </a:solidFill>
            </a:endParaRPr>
          </a:p>
          <a:p>
            <a:pPr lvl="0" algn="just" defTabSz="449580">
              <a:defRPr>
                <a:solidFill>
                  <a:srgbClr val="000000"/>
                </a:solidFill>
              </a:defRPr>
            </a:pPr>
            <a:endParaRPr sz="1200">
              <a:uFill>
                <a:solidFill/>
              </a:uFill>
              <a:latin typeface="Times New Roman"/>
              <a:ea typeface="Times New Roman"/>
              <a:cs typeface="Times New Roman"/>
              <a:sym typeface="Times New Roman"/>
            </a:endParaRPr>
          </a:p>
          <a:p>
            <a:pPr lvl="0" marL="200526" indent="-200526">
              <a:lnSpc>
                <a:spcPct val="90000"/>
              </a:lnSpc>
              <a:spcBef>
                <a:spcPts val="1800"/>
              </a:spcBef>
              <a:buSzPct val="100000"/>
              <a:buChar char="-"/>
              <a:defRPr>
                <a:solidFill>
                  <a:srgbClr val="000000"/>
                </a:solidFill>
              </a:defRPr>
            </a:pPr>
            <a:r>
              <a:rPr sz="2000">
                <a:solidFill>
                  <a:srgbClr val="514843"/>
                </a:solidFill>
              </a:rPr>
              <a:t>Junos OS suporta urmatoarele MIB-uri specifice:</a:t>
            </a:r>
            <a:endParaRPr sz="2000">
              <a:solidFill>
                <a:srgbClr val="514843"/>
              </a:solidFill>
            </a:endParaRPr>
          </a:p>
          <a:p>
            <a:pPr lvl="0" marL="417786" indent="-189186" algn="just" defTabSz="449580">
              <a:lnSpc>
                <a:spcPct val="140000"/>
              </a:lnSpc>
              <a:buSzPct val="100000"/>
              <a:buFont typeface="Wingdings"/>
              <a:buChar char="▪"/>
              <a:defRPr>
                <a:solidFill>
                  <a:srgbClr val="000000"/>
                </a:solidFill>
              </a:defRPr>
            </a:pPr>
            <a:r>
              <a:rPr sz="1500">
                <a:uFill>
                  <a:solidFill/>
                </a:uFill>
                <a:latin typeface="Times New Roman"/>
                <a:ea typeface="Times New Roman"/>
                <a:cs typeface="Times New Roman"/>
                <a:sym typeface="Times New Roman"/>
              </a:rPr>
              <a:t>AAA Object MIB - ofera suport pentru monitorizarea autentificarii userilor</a:t>
            </a:r>
            <a:endParaRPr sz="1500">
              <a:uFill>
                <a:solidFill/>
              </a:uFill>
              <a:latin typeface="Times New Roman"/>
              <a:ea typeface="Times New Roman"/>
              <a:cs typeface="Times New Roman"/>
              <a:sym typeface="Times New Roman"/>
            </a:endParaRPr>
          </a:p>
          <a:p>
            <a:pPr lvl="0" marL="417786" indent="-189186" algn="just" defTabSz="449580">
              <a:lnSpc>
                <a:spcPct val="140000"/>
              </a:lnSpc>
              <a:buSzPct val="100000"/>
              <a:buFont typeface="Wingdings"/>
              <a:buChar char="▪"/>
              <a:defRPr>
                <a:solidFill>
                  <a:srgbClr val="000000"/>
                </a:solidFill>
              </a:defRPr>
            </a:pPr>
            <a:r>
              <a:rPr sz="1500">
                <a:uFill>
                  <a:solidFill/>
                </a:uFill>
                <a:latin typeface="Times New Roman"/>
                <a:ea typeface="Times New Roman"/>
                <a:cs typeface="Times New Roman"/>
                <a:sym typeface="Times New Roman"/>
              </a:rPr>
              <a:t>Alarm MIB - ofera suport pentru alarma de la router</a:t>
            </a:r>
            <a:endParaRPr sz="1500">
              <a:uFill>
                <a:solidFill/>
              </a:uFill>
              <a:latin typeface="Times New Roman"/>
              <a:ea typeface="Times New Roman"/>
              <a:cs typeface="Times New Roman"/>
              <a:sym typeface="Times New Roman"/>
            </a:endParaRPr>
          </a:p>
          <a:p>
            <a:pPr lvl="0" marL="417786" indent="-189186" algn="just" defTabSz="449580">
              <a:lnSpc>
                <a:spcPct val="140000"/>
              </a:lnSpc>
              <a:buSzPct val="100000"/>
              <a:buFont typeface="Wingdings"/>
              <a:buChar char="▪"/>
              <a:defRPr>
                <a:solidFill>
                  <a:srgbClr val="000000"/>
                </a:solidFill>
              </a:defRPr>
            </a:pPr>
            <a:r>
              <a:rPr sz="1500">
                <a:uFill>
                  <a:solidFill/>
                </a:uFill>
                <a:latin typeface="Times New Roman"/>
                <a:ea typeface="Times New Roman"/>
                <a:cs typeface="Times New Roman"/>
                <a:sym typeface="Times New Roman"/>
              </a:rPr>
              <a:t>Antivirus Object MIB - ofera informatii despre motorul antivirus si scanarea antivirus</a:t>
            </a:r>
            <a:endParaRPr sz="1500">
              <a:uFill>
                <a:solidFill/>
              </a:uFill>
              <a:latin typeface="Times New Roman"/>
              <a:ea typeface="Times New Roman"/>
              <a:cs typeface="Times New Roman"/>
              <a:sym typeface="Times New Roman"/>
            </a:endParaRPr>
          </a:p>
          <a:p>
            <a:pPr lvl="0" marL="417786" indent="-189186" algn="just" defTabSz="449580">
              <a:lnSpc>
                <a:spcPct val="140000"/>
              </a:lnSpc>
              <a:buSzPct val="100000"/>
              <a:buFont typeface="Wingdings"/>
              <a:buChar char="▪"/>
              <a:defRPr>
                <a:solidFill>
                  <a:srgbClr val="000000"/>
                </a:solidFill>
              </a:defRPr>
            </a:pPr>
            <a:r>
              <a:rPr sz="1500">
                <a:uFill>
                  <a:solidFill/>
                </a:uFill>
                <a:latin typeface="Times New Roman"/>
                <a:ea typeface="Times New Roman"/>
                <a:cs typeface="Times New Roman"/>
                <a:sym typeface="Times New Roman"/>
              </a:rPr>
              <a:t>Configuration management MIB - ofera notificari pentru configurarea schimbarilor prin trap-uri SNMP</a:t>
            </a:r>
            <a:endParaRPr sz="1500">
              <a:uFill>
                <a:solidFill/>
              </a:uFill>
              <a:latin typeface="Times New Roman"/>
              <a:ea typeface="Times New Roman"/>
              <a:cs typeface="Times New Roman"/>
              <a:sym typeface="Times New Roman"/>
            </a:endParaRPr>
          </a:p>
          <a:p>
            <a:pPr lvl="0" marL="417786" indent="-189186" algn="just" defTabSz="449580">
              <a:lnSpc>
                <a:spcPct val="140000"/>
              </a:lnSpc>
              <a:buSzPct val="100000"/>
              <a:buFont typeface="Wingdings"/>
              <a:buChar char="▪"/>
              <a:defRPr>
                <a:solidFill>
                  <a:srgbClr val="000000"/>
                </a:solidFill>
              </a:defRPr>
            </a:pPr>
            <a:r>
              <a:rPr sz="1500">
                <a:uFill>
                  <a:solidFill/>
                </a:uFill>
                <a:latin typeface="Times New Roman"/>
                <a:ea typeface="Times New Roman"/>
                <a:cs typeface="Times New Roman"/>
                <a:sym typeface="Times New Roman"/>
              </a:rPr>
              <a:t>DHCP Objects MIB - ofera suport SNMP pentru server local DHCP si configuratiile aferente</a:t>
            </a:r>
            <a:endParaRPr sz="1500">
              <a:uFill>
                <a:solidFill/>
              </a:uFill>
              <a:latin typeface="Times New Roman"/>
              <a:ea typeface="Times New Roman"/>
              <a:cs typeface="Times New Roman"/>
              <a:sym typeface="Times New Roman"/>
            </a:endParaRPr>
          </a:p>
          <a:p>
            <a:pPr lvl="0" marL="417786" indent="-189186" algn="just" defTabSz="449580">
              <a:lnSpc>
                <a:spcPct val="140000"/>
              </a:lnSpc>
              <a:buSzPct val="100000"/>
              <a:buFont typeface="Wingdings"/>
              <a:buChar char="▪"/>
              <a:defRPr>
                <a:solidFill>
                  <a:srgbClr val="000000"/>
                </a:solidFill>
              </a:defRPr>
            </a:pPr>
            <a:r>
              <a:rPr sz="1500">
                <a:uFill>
                  <a:solidFill/>
                </a:uFill>
                <a:latin typeface="Times New Roman"/>
                <a:ea typeface="Times New Roman"/>
                <a:cs typeface="Times New Roman"/>
                <a:sym typeface="Times New Roman"/>
              </a:rPr>
              <a:t>IPv4 MIB - ofera informatii suplimentare despre adresa IPv4 si suporta asignarea unor adrese IPv4 identice pe interfete separate</a:t>
            </a:r>
          </a:p>
        </p:txBody>
      </p:sp>
    </p:spTree>
  </p:cSld>
  <p:clrMapOvr>
    <a:masterClrMapping/>
  </p:clrMapOvr>
  <p:transition spd="slow"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5. Exemple comenzi SNMP</a:t>
            </a:r>
          </a:p>
        </p:txBody>
      </p:sp>
      <p:sp>
        <p:nvSpPr>
          <p:cNvPr id="96" name="Shape 96"/>
          <p:cNvSpPr/>
          <p:nvPr/>
        </p:nvSpPr>
        <p:spPr>
          <a:xfrm>
            <a:off x="1103312" y="1351915"/>
            <a:ext cx="9985376" cy="542188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00526" indent="-200526">
              <a:lnSpc>
                <a:spcPct val="90000"/>
              </a:lnSpc>
              <a:spcBef>
                <a:spcPts val="1800"/>
              </a:spcBef>
              <a:buSzPct val="100000"/>
              <a:buChar char="-"/>
              <a:defRPr>
                <a:solidFill>
                  <a:srgbClr val="000000"/>
                </a:solidFill>
              </a:defRPr>
            </a:pPr>
            <a:r>
              <a:rPr sz="2000">
                <a:solidFill>
                  <a:srgbClr val="514843"/>
                </a:solidFill>
              </a:rPr>
              <a:t>Comanda SNMPGET  </a:t>
            </a:r>
            <a:r>
              <a:rPr b="1" sz="2000">
                <a:solidFill>
                  <a:srgbClr val="514843"/>
                </a:solidFill>
              </a:rPr>
              <a:t>snmpget -mALL -v1 -cpublic snmp_agent_Ip_address sysName.0 </a:t>
            </a:r>
            <a:r>
              <a:rPr sz="2000">
                <a:solidFill>
                  <a:srgbClr val="514843"/>
                </a:solidFill>
              </a:rPr>
              <a:t>returneaza un nume administrativ asignat nodului administrat. In mod conventional, acesta este numele de domeniu complet calificat pentru acel nod. In cazul in care numele nu este cunoscut, valoarea returnata este un string de lungime zero. Exemplu: </a:t>
            </a:r>
            <a:endParaRPr sz="2000">
              <a:solidFill>
                <a:srgbClr val="514843"/>
              </a:solidFill>
            </a:endParaRPr>
          </a:p>
          <a:p>
            <a:pPr lvl="1" indent="706581" algn="just" defTabSz="449580">
              <a:defRPr>
                <a:solidFill>
                  <a:srgbClr val="000000"/>
                </a:solidFill>
              </a:defRPr>
            </a:pPr>
            <a:r>
              <a:rPr sz="1700">
                <a:uFill>
                  <a:solidFill/>
                </a:uFill>
                <a:latin typeface="Times New Roman"/>
                <a:ea typeface="Times New Roman"/>
                <a:cs typeface="Times New Roman"/>
                <a:sym typeface="Times New Roman"/>
              </a:rPr>
              <a:t>snmpget -v2c -cprivate -mALL snmp_agent_Ip_address sysName.0 sysObjectID.0 ilomCtrlDateAndTime.0</a:t>
            </a:r>
            <a:endParaRPr sz="1700">
              <a:uFill>
                <a:solidFill/>
              </a:uFill>
              <a:latin typeface="Times New Roman"/>
              <a:ea typeface="Times New Roman"/>
              <a:cs typeface="Times New Roman"/>
              <a:sym typeface="Times New Roman"/>
            </a:endParaRPr>
          </a:p>
          <a:p>
            <a:pPr lvl="1" indent="706581" algn="just" defTabSz="449580">
              <a:defRPr>
                <a:solidFill>
                  <a:srgbClr val="000000"/>
                </a:solidFill>
              </a:defRPr>
            </a:pPr>
            <a:r>
              <a:rPr sz="1700">
                <a:uFill>
                  <a:solidFill/>
                </a:uFill>
                <a:latin typeface="Times New Roman"/>
                <a:ea typeface="Times New Roman"/>
                <a:cs typeface="Times New Roman"/>
                <a:sym typeface="Times New Roman"/>
              </a:rPr>
              <a:t>SNMPv2-MIB::sysName.0 = STRING: SUNSPHOSTNAME</a:t>
            </a:r>
            <a:endParaRPr sz="1700">
              <a:uFill>
                <a:solidFill/>
              </a:uFill>
              <a:latin typeface="Times New Roman"/>
              <a:ea typeface="Times New Roman"/>
              <a:cs typeface="Times New Roman"/>
              <a:sym typeface="Times New Roman"/>
            </a:endParaRPr>
          </a:p>
          <a:p>
            <a:pPr lvl="1" indent="706581" algn="just" defTabSz="449580">
              <a:defRPr>
                <a:solidFill>
                  <a:srgbClr val="000000"/>
                </a:solidFill>
              </a:defRPr>
            </a:pPr>
            <a:r>
              <a:rPr sz="1700">
                <a:uFill>
                  <a:solidFill/>
                </a:uFill>
                <a:latin typeface="Times New Roman"/>
                <a:ea typeface="Times New Roman"/>
                <a:cs typeface="Times New Roman"/>
                <a:sym typeface="Times New Roman"/>
              </a:rPr>
              <a:t>SNMPv2-MIB::sysObjectID.0 = OID: SUN-ILOM-SMI-MIB::sunILOMSystems</a:t>
            </a:r>
            <a:endParaRPr sz="1700">
              <a:uFill>
                <a:solidFill/>
              </a:uFill>
              <a:latin typeface="Times New Roman"/>
              <a:ea typeface="Times New Roman"/>
              <a:cs typeface="Times New Roman"/>
              <a:sym typeface="Times New Roman"/>
            </a:endParaRPr>
          </a:p>
          <a:p>
            <a:pPr lvl="1" indent="706581" algn="just" defTabSz="449580">
              <a:defRPr>
                <a:solidFill>
                  <a:srgbClr val="000000"/>
                </a:solidFill>
              </a:defRPr>
            </a:pPr>
            <a:r>
              <a:rPr sz="1700">
                <a:uFill>
                  <a:solidFill/>
                </a:uFill>
                <a:latin typeface="Times New Roman"/>
                <a:ea typeface="Times New Roman"/>
                <a:cs typeface="Times New Roman"/>
                <a:sym typeface="Times New Roman"/>
              </a:rPr>
              <a:t>SUN-ILOM-CONTROL-MIB::ilomCtrlDateAndTime.0 = STRING: 2007-12-10,20:33:32.0</a:t>
            </a:r>
            <a:endParaRPr sz="1700">
              <a:uFill>
                <a:solidFill/>
              </a:uFill>
              <a:latin typeface="Times New Roman"/>
              <a:ea typeface="Times New Roman"/>
              <a:cs typeface="Times New Roman"/>
              <a:sym typeface="Times New Roman"/>
            </a:endParaRPr>
          </a:p>
          <a:p>
            <a:pPr lvl="0" marL="200526" indent="-200526">
              <a:lnSpc>
                <a:spcPct val="90000"/>
              </a:lnSpc>
              <a:spcBef>
                <a:spcPts val="1800"/>
              </a:spcBef>
              <a:buSzPct val="100000"/>
              <a:buChar char="-"/>
              <a:defRPr>
                <a:solidFill>
                  <a:srgbClr val="000000"/>
                </a:solidFill>
              </a:defRPr>
            </a:pPr>
            <a:r>
              <a:rPr sz="2000">
                <a:solidFill>
                  <a:srgbClr val="514843"/>
                </a:solidFill>
              </a:rPr>
              <a:t>Comanda SNMPWALK </a:t>
            </a:r>
            <a:r>
              <a:rPr b="1" sz="2000">
                <a:solidFill>
                  <a:srgbClr val="514843"/>
                </a:solidFill>
              </a:rPr>
              <a:t>snmpwalk -v1 -c public 10.10.1.224 </a:t>
            </a:r>
            <a:r>
              <a:rPr sz="2000">
                <a:solidFill>
                  <a:srgbClr val="514843"/>
                </a:solidFill>
              </a:rPr>
              <a:t>- atunci cand dorim sa scrie o aplicatie de monitorizare SNMP, indiferent de exista sau nu a unui MIB, cea mai buna modalitate de pornire este prin a "plimba" dispozitivul si de a intreba agentii ce valori pot oferi ei. Exemplu: </a:t>
            </a:r>
            <a:endParaRPr sz="2000">
              <a:solidFill>
                <a:srgbClr val="514843"/>
              </a:solidFill>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snmpwalk -v1 -c public 10.10.1.224</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SNMPv2-MIB::sysDescr.0 = STRING: APC Web/SNMP Management Card</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SNMPv2-MIB::sysObjectID.0 = OID: SNMPv2-SMI::enterprises.318.1.3.7</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SNMPv2-MIB::sysUpTime.0 = Timeticks: (47372422) 5 days, 11:35:24.22</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SNMPv2-MIB::sysContact.0 = STRING: Ben Rockwood</a:t>
            </a:r>
            <a:endParaRPr sz="1600">
              <a:uFill>
                <a:solidFill/>
              </a:uFill>
              <a:latin typeface="Times New Roman"/>
              <a:ea typeface="Times New Roman"/>
              <a:cs typeface="Times New Roman"/>
              <a:sym typeface="Times New Roman"/>
            </a:endParaRPr>
          </a:p>
        </p:txBody>
      </p:sp>
    </p:spTree>
  </p:cSld>
  <p:clrMapOvr>
    <a:masterClrMapping/>
  </p:clrMapOvr>
  <p:transition spd="slow"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5. Exemple comenzi SNMP</a:t>
            </a:r>
          </a:p>
        </p:txBody>
      </p:sp>
      <p:sp>
        <p:nvSpPr>
          <p:cNvPr id="99" name="Shape 99"/>
          <p:cNvSpPr/>
          <p:nvPr/>
        </p:nvSpPr>
        <p:spPr>
          <a:xfrm>
            <a:off x="1103312" y="1351914"/>
            <a:ext cx="9985376" cy="538632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00526" indent="-200526">
              <a:lnSpc>
                <a:spcPct val="90000"/>
              </a:lnSpc>
              <a:spcBef>
                <a:spcPts val="1800"/>
              </a:spcBef>
              <a:buSzPct val="100000"/>
              <a:buChar char="-"/>
              <a:defRPr>
                <a:solidFill>
                  <a:srgbClr val="000000"/>
                </a:solidFill>
              </a:defRPr>
            </a:pPr>
            <a:r>
              <a:rPr sz="2000">
                <a:solidFill>
                  <a:srgbClr val="514843"/>
                </a:solidFill>
              </a:rPr>
              <a:t>Comanda SNMPBULKWALK  </a:t>
            </a:r>
            <a:r>
              <a:rPr b="1" sz="2000">
                <a:solidFill>
                  <a:srgbClr val="514843"/>
                </a:solidFill>
              </a:rPr>
              <a:t>snmpbulkwalk -mALL -v2c -cprivate snmp_agent_Ip_address entPhysicalTable&gt;time7 </a:t>
            </a:r>
            <a:r>
              <a:rPr sz="2000">
                <a:solidFill>
                  <a:srgbClr val="514843"/>
                </a:solidFill>
              </a:rPr>
              <a:t>- aceasta comanda foloseste trasaturile protocolului GETBULK SNMP pentru a interoga un arbore intreg despre informatii legate de entitatea retea. Aceasta comanda poate impacheta mai multe obiecte in pachete speficicand "repetorii". Aceasta comanda este mai rapida decat SNMPWALK.</a:t>
            </a:r>
            <a:endParaRPr sz="2000">
              <a:solidFill>
                <a:srgbClr val="514843"/>
              </a:solidFill>
            </a:endParaRPr>
          </a:p>
          <a:p>
            <a:pPr lvl="0" marL="200526" indent="-200526">
              <a:lnSpc>
                <a:spcPct val="90000"/>
              </a:lnSpc>
              <a:spcBef>
                <a:spcPts val="1800"/>
              </a:spcBef>
              <a:buSzPct val="100000"/>
              <a:buChar char="-"/>
              <a:defRPr>
                <a:solidFill>
                  <a:srgbClr val="000000"/>
                </a:solidFill>
              </a:defRPr>
            </a:pPr>
            <a:endParaRPr sz="2000">
              <a:solidFill>
                <a:srgbClr val="514843"/>
              </a:solidFill>
            </a:endParaRPr>
          </a:p>
          <a:p>
            <a:pPr lvl="0">
              <a:lnSpc>
                <a:spcPct val="90000"/>
              </a:lnSpc>
              <a:spcBef>
                <a:spcPts val="1800"/>
              </a:spcBef>
              <a:defRPr>
                <a:solidFill>
                  <a:srgbClr val="000000"/>
                </a:solidFill>
              </a:defRPr>
            </a:pPr>
            <a:r>
              <a:rPr sz="2000">
                <a:solidFill>
                  <a:srgbClr val="514843"/>
                </a:solidFill>
              </a:rPr>
              <a:t>- Comanda SNMPTABLE</a:t>
            </a:r>
            <a:r>
              <a:rPr sz="2000">
                <a:solidFill>
                  <a:srgbClr val="514843"/>
                </a:solidFill>
              </a:rPr>
              <a:t>  </a:t>
            </a:r>
            <a:r>
              <a:rPr b="1" sz="2000">
                <a:solidFill>
                  <a:srgbClr val="514843"/>
                </a:solidFill>
              </a:rPr>
              <a:t>snmptable -mALL -v2c -cprivate snmp_agent_Ip_address sysORTable </a:t>
            </a:r>
            <a:r>
              <a:rPr sz="2000">
                <a:solidFill>
                  <a:srgbClr val="514843"/>
                </a:solidFill>
              </a:rPr>
              <a:t> -  Aceasta comanda returneaza continutul unui tabel SNMP si afiseaza continutul in format tabular, adica cate un rand de tabel astfel incat afisarea sa fie asemanatoare tabelului. Exemplu: </a:t>
            </a:r>
            <a:endParaRPr b="1" sz="2000">
              <a:solidFill>
                <a:srgbClr val="514843"/>
              </a:solidFill>
            </a:endParaRPr>
          </a:p>
          <a:p>
            <a:pPr lvl="1" indent="665018" algn="just" defTabSz="449580">
              <a:defRPr>
                <a:solidFill>
                  <a:srgbClr val="000000"/>
                </a:solidFill>
              </a:defRPr>
            </a:pPr>
            <a:r>
              <a:rPr b="1" sz="1600">
                <a:uFill>
                  <a:solidFill/>
                </a:uFill>
                <a:latin typeface="Times New Roman"/>
                <a:ea typeface="Times New Roman"/>
                <a:cs typeface="Times New Roman"/>
                <a:sym typeface="Times New Roman"/>
              </a:rPr>
              <a:t>s</a:t>
            </a:r>
            <a:r>
              <a:rPr sz="1600">
                <a:uFill>
                  <a:solidFill/>
                </a:uFill>
                <a:latin typeface="Times New Roman"/>
                <a:ea typeface="Times New Roman"/>
                <a:cs typeface="Times New Roman"/>
                <a:sym typeface="Times New Roman"/>
              </a:rPr>
              <a:t>nmptable -mALL -v2c -cprivate snmp_agent_Ip_address sysORTable</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SNMP table: SNMPv2-MIB::sysORTable</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sysORID </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sysORDescr</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sysORUpTime</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IF-MIB::ifMIB </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The MIB module to describe generic objects for network interface sub-layers.</a:t>
            </a:r>
            <a:endParaRPr sz="1600">
              <a:uFill>
                <a:solidFill/>
              </a:uFill>
              <a:latin typeface="Times New Roman"/>
              <a:ea typeface="Times New Roman"/>
              <a:cs typeface="Times New Roman"/>
              <a:sym typeface="Times New Roman"/>
            </a:endParaRPr>
          </a:p>
          <a:p>
            <a:pPr lvl="1" indent="665018" algn="just" defTabSz="449580">
              <a:defRPr>
                <a:solidFill>
                  <a:srgbClr val="000000"/>
                </a:solidFill>
              </a:defRPr>
            </a:pPr>
            <a:r>
              <a:rPr sz="1600">
                <a:uFill>
                  <a:solidFill/>
                </a:uFill>
                <a:latin typeface="Times New Roman"/>
                <a:ea typeface="Times New Roman"/>
                <a:cs typeface="Times New Roman"/>
                <a:sym typeface="Times New Roman"/>
              </a:rPr>
              <a:t>0:0:00:00.01</a:t>
            </a:r>
          </a:p>
        </p:txBody>
      </p:sp>
    </p:spTree>
  </p:cSld>
  <p:clrMapOvr>
    <a:masterClrMapping/>
  </p:clrMapOvr>
  <p:transition spd="slow"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5. Exemple comenzi SNMP</a:t>
            </a:r>
          </a:p>
        </p:txBody>
      </p:sp>
      <p:sp>
        <p:nvSpPr>
          <p:cNvPr id="102" name="Shape 102"/>
          <p:cNvSpPr/>
          <p:nvPr/>
        </p:nvSpPr>
        <p:spPr>
          <a:xfrm>
            <a:off x="1103312" y="1351914"/>
            <a:ext cx="9985376" cy="554469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nSpc>
                <a:spcPct val="90000"/>
              </a:lnSpc>
              <a:spcBef>
                <a:spcPts val="1800"/>
              </a:spcBef>
              <a:defRPr>
                <a:solidFill>
                  <a:srgbClr val="000000"/>
                </a:solidFill>
              </a:defRPr>
            </a:pPr>
            <a:r>
              <a:rPr sz="2000">
                <a:solidFill>
                  <a:srgbClr val="514843"/>
                </a:solidFill>
              </a:rPr>
              <a:t>Comanda SNMPSET - d</a:t>
            </a:r>
            <a:r>
              <a:rPr sz="2000">
                <a:solidFill>
                  <a:srgbClr val="514843"/>
                </a:solidFill>
              </a:rPr>
              <a:t>esi din punct de vedere sintactic comenzile SNMPSET si SNMPGET sunt similare, ele sunt totusi diferite. Comanda SNMPGET citeste valoarea ID-ului de obiect specificat, pe cand comanda SNMPSET scrie valoarea specificata ID-ului de obiect. Pe langa valoarea ce va fi scrisa in ID-ul obiectului, trebuie specificat si tipul datei al ID-ului in comanda SNMPSET deoarece obiectele snmp suporta mai mult de un tip de date.</a:t>
            </a:r>
            <a:endParaRPr sz="2000">
              <a:solidFill>
                <a:srgbClr val="514843"/>
              </a:solidFill>
            </a:endParaRPr>
          </a:p>
          <a:p>
            <a:pPr lvl="0">
              <a:lnSpc>
                <a:spcPct val="30000"/>
              </a:lnSpc>
              <a:spcBef>
                <a:spcPts val="1200"/>
              </a:spcBef>
              <a:defRPr>
                <a:solidFill>
                  <a:srgbClr val="000000"/>
                </a:solidFill>
              </a:defRPr>
            </a:pPr>
            <a:r>
              <a:rPr sz="1400">
                <a:solidFill>
                  <a:srgbClr val="514843"/>
                </a:solidFill>
              </a:rPr>
              <a:t>Exemplu SNMPSET impreuna cu SNMPGET:</a:t>
            </a:r>
            <a:endParaRPr sz="1400">
              <a:solidFill>
                <a:srgbClr val="514843"/>
              </a:solidFill>
            </a:endParaRPr>
          </a:p>
          <a:p>
            <a:pPr lvl="0">
              <a:lnSpc>
                <a:spcPct val="30000"/>
              </a:lnSpc>
              <a:spcBef>
                <a:spcPts val="1200"/>
              </a:spcBef>
              <a:defRPr>
                <a:solidFill>
                  <a:srgbClr val="000000"/>
                </a:solidFill>
              </a:defRPr>
            </a:pPr>
            <a:r>
              <a:rPr sz="1400">
                <a:solidFill>
                  <a:srgbClr val="514843"/>
                </a:solidFill>
              </a:rPr>
              <a:t>% snmpget -mALL -v2c -cprivate snmp_agent_Ip_address ilomCtrlHttpEnabled.0</a:t>
            </a:r>
            <a:endParaRPr sz="1400">
              <a:solidFill>
                <a:srgbClr val="514843"/>
              </a:solidFill>
            </a:endParaRPr>
          </a:p>
          <a:p>
            <a:pPr lvl="0">
              <a:lnSpc>
                <a:spcPct val="30000"/>
              </a:lnSpc>
              <a:spcBef>
                <a:spcPts val="1200"/>
              </a:spcBef>
              <a:defRPr>
                <a:solidFill>
                  <a:srgbClr val="000000"/>
                </a:solidFill>
              </a:defRPr>
            </a:pPr>
            <a:r>
              <a:rPr sz="1400">
                <a:solidFill>
                  <a:srgbClr val="514843"/>
                </a:solidFill>
              </a:rPr>
              <a:t>SUN-ILOM-CONTROL-MIB::ilomCtrlHttpEnabled.0 = INTEGER: false(2)</a:t>
            </a:r>
            <a:endParaRPr sz="1400">
              <a:solidFill>
                <a:srgbClr val="514843"/>
              </a:solidFill>
            </a:endParaRPr>
          </a:p>
          <a:p>
            <a:pPr lvl="0">
              <a:lnSpc>
                <a:spcPct val="30000"/>
              </a:lnSpc>
              <a:spcBef>
                <a:spcPts val="1200"/>
              </a:spcBef>
              <a:defRPr>
                <a:solidFill>
                  <a:srgbClr val="000000"/>
                </a:solidFill>
              </a:defRPr>
            </a:pPr>
            <a:r>
              <a:rPr sz="1400">
                <a:solidFill>
                  <a:srgbClr val="514843"/>
                </a:solidFill>
              </a:rPr>
              <a:t>% snmpset -mALL -v2c -cprivate snmp_agent_Ip_address ilomCtrlHttpEnabled.0 i 1</a:t>
            </a:r>
            <a:endParaRPr sz="1400">
              <a:solidFill>
                <a:srgbClr val="514843"/>
              </a:solidFill>
            </a:endParaRPr>
          </a:p>
          <a:p>
            <a:pPr lvl="0">
              <a:lnSpc>
                <a:spcPct val="30000"/>
              </a:lnSpc>
              <a:spcBef>
                <a:spcPts val="1200"/>
              </a:spcBef>
              <a:defRPr>
                <a:solidFill>
                  <a:srgbClr val="000000"/>
                </a:solidFill>
              </a:defRPr>
            </a:pPr>
            <a:r>
              <a:rPr sz="1400">
                <a:solidFill>
                  <a:srgbClr val="514843"/>
                </a:solidFill>
              </a:rPr>
              <a:t>SUN-ILOM-CONTROL-MIB::ilomCtrlHttpEnabled.0 = INTEGER: true(1)</a:t>
            </a:r>
            <a:endParaRPr sz="1400">
              <a:solidFill>
                <a:srgbClr val="514843"/>
              </a:solidFill>
            </a:endParaRPr>
          </a:p>
          <a:p>
            <a:pPr lvl="0">
              <a:lnSpc>
                <a:spcPct val="30000"/>
              </a:lnSpc>
              <a:spcBef>
                <a:spcPts val="1200"/>
              </a:spcBef>
              <a:defRPr>
                <a:solidFill>
                  <a:srgbClr val="000000"/>
                </a:solidFill>
              </a:defRPr>
            </a:pPr>
            <a:r>
              <a:rPr sz="1400">
                <a:solidFill>
                  <a:srgbClr val="514843"/>
                </a:solidFill>
              </a:rPr>
              <a:t>% snmpget -mALL -v2c -cprivate snmp_agent_Ip_address ilomCtrlHttpEnabled.0</a:t>
            </a:r>
            <a:endParaRPr sz="1400">
              <a:solidFill>
                <a:srgbClr val="514843"/>
              </a:solidFill>
            </a:endParaRPr>
          </a:p>
          <a:p>
            <a:pPr lvl="0">
              <a:lnSpc>
                <a:spcPct val="30000"/>
              </a:lnSpc>
              <a:spcBef>
                <a:spcPts val="1200"/>
              </a:spcBef>
              <a:defRPr>
                <a:solidFill>
                  <a:srgbClr val="000000"/>
                </a:solidFill>
              </a:defRPr>
            </a:pPr>
            <a:r>
              <a:rPr sz="1400">
                <a:solidFill>
                  <a:srgbClr val="514843"/>
                </a:solidFill>
              </a:rPr>
              <a:t>SUN-ILOM-CONTROL-MIB::ilomCtrlHttpEnabled.0 = INTEGER: true(1)</a:t>
            </a:r>
            <a:endParaRPr sz="1400">
              <a:solidFill>
                <a:srgbClr val="514843"/>
              </a:solidFill>
            </a:endParaRPr>
          </a:p>
          <a:p>
            <a:pPr lvl="0">
              <a:lnSpc>
                <a:spcPct val="90000"/>
              </a:lnSpc>
              <a:spcBef>
                <a:spcPts val="1800"/>
              </a:spcBef>
              <a:defRPr>
                <a:solidFill>
                  <a:srgbClr val="000000"/>
                </a:solidFill>
              </a:defRPr>
            </a:pPr>
            <a:r>
              <a:rPr sz="2000">
                <a:solidFill>
                  <a:srgbClr val="514843"/>
                </a:solidFill>
              </a:rPr>
              <a:t>- Prima comanda  SNMPGET verifica valoarea curenta a obiectului MIB. A doua comanda, SNMPSET, schimba valoarea obiectului MIB. A doua comanda SNMPGET verifica daca obiectul MIB a fost intr-adevar schimbat la valoarea ceruta.</a:t>
            </a:r>
            <a:endParaRPr sz="2000">
              <a:solidFill>
                <a:srgbClr val="514843"/>
              </a:solidFill>
            </a:endParaRPr>
          </a:p>
          <a:p>
            <a:pPr lvl="0">
              <a:lnSpc>
                <a:spcPct val="90000"/>
              </a:lnSpc>
              <a:spcBef>
                <a:spcPts val="1800"/>
              </a:spcBef>
              <a:defRPr>
                <a:solidFill>
                  <a:srgbClr val="000000"/>
                </a:solidFill>
              </a:defRPr>
            </a:pPr>
            <a:r>
              <a:rPr sz="2000">
                <a:solidFill>
                  <a:srgbClr val="514843"/>
                </a:solidFill>
              </a:rPr>
              <a:t>- Daca se incearca executia unei comenzi SNMPSET folosind o comunitate publica in locul uneia private, aceaasta comanda nu va merge. Acest lucru se intampla din cauza faptului ca comunitatile private au permisiuni de scriere, dar cele publice nu au.</a:t>
            </a:r>
            <a:endParaRPr sz="2000">
              <a:solidFill>
                <a:srgbClr val="514843"/>
              </a:solidFill>
            </a:endParaRPr>
          </a:p>
        </p:txBody>
      </p:sp>
    </p:spTree>
  </p:cSld>
  <p:clrMapOvr>
    <a:masterClrMapping/>
  </p:clrMapOvr>
  <p:transition spd="slow"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5. Exemple comenzi SNMP</a:t>
            </a:r>
          </a:p>
        </p:txBody>
      </p:sp>
      <p:sp>
        <p:nvSpPr>
          <p:cNvPr id="105" name="Shape 105"/>
          <p:cNvSpPr/>
          <p:nvPr/>
        </p:nvSpPr>
        <p:spPr>
          <a:xfrm>
            <a:off x="1103312" y="1351914"/>
            <a:ext cx="9985376" cy="574827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nSpc>
                <a:spcPct val="90000"/>
              </a:lnSpc>
              <a:spcBef>
                <a:spcPts val="1800"/>
              </a:spcBef>
              <a:defRPr>
                <a:solidFill>
                  <a:srgbClr val="000000"/>
                </a:solidFill>
              </a:defRPr>
            </a:pPr>
            <a:r>
              <a:rPr sz="2000">
                <a:solidFill>
                  <a:srgbClr val="514843"/>
                </a:solidFill>
              </a:rPr>
              <a:t>- Comanda SNMPTRAPD - </a:t>
            </a:r>
            <a:r>
              <a:rPr sz="2000">
                <a:solidFill>
                  <a:srgbClr val="514843"/>
                </a:solidFill>
              </a:rPr>
              <a:t>SNMPTRAPD este o aplicatie SNMP ce primeste si inregistreaza trap-uri SNMP si mesaje Inform. Inainte ca sistemul sa poata sa primeasca astfel de mesaje, trebuie configurat trap daemon-ul pentru a putea asculta astfel de mesaje.</a:t>
            </a:r>
            <a:endParaRPr sz="2000">
              <a:solidFill>
                <a:srgbClr val="514843"/>
              </a:solidFill>
            </a:endParaRPr>
          </a:p>
          <a:p>
            <a:pPr lvl="0">
              <a:lnSpc>
                <a:spcPct val="90000"/>
              </a:lnSpc>
              <a:spcBef>
                <a:spcPts val="1800"/>
              </a:spcBef>
              <a:defRPr>
                <a:solidFill>
                  <a:srgbClr val="000000"/>
                </a:solidFill>
              </a:defRPr>
            </a:pPr>
            <a:r>
              <a:rPr sz="2000">
                <a:solidFill>
                  <a:srgbClr val="514843"/>
                </a:solidFill>
              </a:rPr>
              <a:t>- Pentru configurarea trap daemon-ului trebuiesc urmariti pasii: </a:t>
            </a:r>
            <a:r>
              <a:rPr sz="2000">
                <a:solidFill>
                  <a:srgbClr val="514843"/>
                </a:solidFill>
              </a:rPr>
              <a:t>[9]</a:t>
            </a:r>
            <a:endParaRPr sz="2000">
              <a:solidFill>
                <a:srgbClr val="514843"/>
              </a:solidFill>
            </a:endParaRPr>
          </a:p>
          <a:p>
            <a:pPr lvl="0" marL="415636" indent="-415636">
              <a:lnSpc>
                <a:spcPct val="90000"/>
              </a:lnSpc>
              <a:spcBef>
                <a:spcPts val="1800"/>
              </a:spcBef>
              <a:buSzPct val="100000"/>
              <a:buAutoNum type="arabicPeriod" startAt="1"/>
              <a:defRPr>
                <a:solidFill>
                  <a:srgbClr val="000000"/>
                </a:solidFill>
              </a:defRPr>
            </a:pPr>
            <a:r>
              <a:rPr sz="1600">
                <a:solidFill>
                  <a:srgbClr val="514843"/>
                </a:solidFill>
              </a:rPr>
              <a:t>Configurarea unei destinatii SNMP trap</a:t>
            </a:r>
            <a:endParaRPr sz="1600">
              <a:solidFill>
                <a:srgbClr val="514843"/>
              </a:solidFill>
            </a:endParaRPr>
          </a:p>
          <a:p>
            <a:pPr lvl="0" marL="415636" indent="-415636">
              <a:lnSpc>
                <a:spcPct val="90000"/>
              </a:lnSpc>
              <a:spcBef>
                <a:spcPts val="1800"/>
              </a:spcBef>
              <a:buSzPct val="100000"/>
              <a:buAutoNum type="arabicPeriod" startAt="1"/>
              <a:defRPr>
                <a:solidFill>
                  <a:srgbClr val="000000"/>
                </a:solidFill>
              </a:defRPr>
            </a:pPr>
            <a:r>
              <a:rPr sz="1600">
                <a:solidFill>
                  <a:srgbClr val="514843"/>
                </a:solidFill>
              </a:rPr>
              <a:t>Pornirea aplicatiei de receptie trap, snmptrapd</a:t>
            </a:r>
            <a:endParaRPr sz="1600">
              <a:solidFill>
                <a:srgbClr val="514843"/>
              </a:solidFill>
            </a:endParaRPr>
          </a:p>
          <a:p>
            <a:pPr lvl="0" marL="415636" indent="-415636">
              <a:lnSpc>
                <a:spcPct val="90000"/>
              </a:lnSpc>
              <a:spcBef>
                <a:spcPts val="1800"/>
              </a:spcBef>
              <a:buSzPct val="100000"/>
              <a:buAutoNum type="arabicPeriod" startAt="1"/>
              <a:defRPr>
                <a:solidFill>
                  <a:srgbClr val="000000"/>
                </a:solidFill>
              </a:defRPr>
            </a:pPr>
            <a:r>
              <a:rPr sz="1600">
                <a:solidFill>
                  <a:srgbClr val="514843"/>
                </a:solidFill>
              </a:rPr>
              <a:t>Generarea unui trap de test pentru a verifica daca trap-urile sunt trimise de agent si receptionate de receiver-ul trap.</a:t>
            </a:r>
            <a:endParaRPr sz="1600">
              <a:solidFill>
                <a:srgbClr val="514843"/>
              </a:solidFill>
            </a:endParaRPr>
          </a:p>
          <a:p>
            <a:pPr lvl="0">
              <a:lnSpc>
                <a:spcPct val="90000"/>
              </a:lnSpc>
              <a:spcBef>
                <a:spcPts val="1800"/>
              </a:spcBef>
              <a:defRPr>
                <a:solidFill>
                  <a:srgbClr val="000000"/>
                </a:solidFill>
              </a:defRPr>
            </a:pPr>
            <a:endParaRPr sz="1600">
              <a:solidFill>
                <a:srgbClr val="514843"/>
              </a:solidFill>
            </a:endParaRPr>
          </a:p>
          <a:p>
            <a:pPr lvl="0">
              <a:lnSpc>
                <a:spcPct val="90000"/>
              </a:lnSpc>
              <a:spcBef>
                <a:spcPts val="1800"/>
              </a:spcBef>
              <a:defRPr>
                <a:solidFill>
                  <a:srgbClr val="000000"/>
                </a:solidFill>
              </a:defRPr>
            </a:pPr>
            <a:r>
              <a:rPr sz="2000">
                <a:solidFill>
                  <a:srgbClr val="514843"/>
                </a:solidFill>
              </a:rPr>
              <a:t>- Comanda de configurare a daemon-ului snmptrapd:</a:t>
            </a:r>
            <a:endParaRPr sz="2000">
              <a:solidFill>
                <a:srgbClr val="514843"/>
              </a:solidFill>
            </a:endParaRPr>
          </a:p>
          <a:p>
            <a:pPr lvl="0" algn="just" defTabSz="449580">
              <a:defRPr>
                <a:solidFill>
                  <a:srgbClr val="000000"/>
                </a:solidFill>
              </a:defRPr>
            </a:pPr>
            <a:endParaRPr sz="1200">
              <a:uFill>
                <a:solidFill/>
              </a:uFill>
              <a:latin typeface="Times New Roman"/>
              <a:ea typeface="Times New Roman"/>
              <a:cs typeface="Times New Roman"/>
              <a:sym typeface="Times New Roman"/>
            </a:endParaRPr>
          </a:p>
          <a:p>
            <a:pPr lvl="0" algn="just" defTabSz="449580">
              <a:defRPr>
                <a:solidFill>
                  <a:srgbClr val="000000"/>
                </a:solidFill>
              </a:defRPr>
            </a:pPr>
            <a:r>
              <a:rPr b="1" sz="1600">
                <a:uFill>
                  <a:solidFill/>
                </a:uFill>
                <a:latin typeface="Times New Roman"/>
                <a:ea typeface="Times New Roman"/>
                <a:cs typeface="Times New Roman"/>
                <a:sym typeface="Times New Roman"/>
              </a:rPr>
              <a:t>snmpset -mALL -v2c -cprivate</a:t>
            </a:r>
            <a:r>
              <a:rPr sz="1600">
                <a:uFill>
                  <a:solidFill/>
                </a:uFill>
                <a:latin typeface="Times New Roman"/>
                <a:ea typeface="Times New Roman"/>
                <a:cs typeface="Times New Roman"/>
                <a:sym typeface="Times New Roman"/>
              </a:rPr>
              <a:t> snmp_agent_Ip_address </a:t>
            </a:r>
            <a:r>
              <a:rPr b="1" sz="1600">
                <a:uFill>
                  <a:solidFill/>
                </a:uFill>
                <a:latin typeface="Times New Roman"/>
                <a:ea typeface="Times New Roman"/>
                <a:cs typeface="Times New Roman"/>
                <a:sym typeface="Times New Roman"/>
              </a:rPr>
              <a:t>ilomCtrlAlertSeverity.1 i 2 ilomCtrlAlertType.1 i 2 ilomCtrlAlertDestinationIP.1 a</a:t>
            </a:r>
            <a:r>
              <a:rPr sz="1600">
                <a:uFill>
                  <a:solidFill/>
                </a:uFill>
                <a:latin typeface="Times New Roman"/>
                <a:ea typeface="Times New Roman"/>
                <a:cs typeface="Times New Roman"/>
                <a:sym typeface="Times New Roman"/>
              </a:rPr>
              <a:t> dest_Ip_address</a:t>
            </a:r>
            <a:endParaRPr sz="1600">
              <a:uFill>
                <a:solidFill/>
              </a:uFill>
              <a:latin typeface="Times New Roman"/>
              <a:ea typeface="Times New Roman"/>
              <a:cs typeface="Times New Roman"/>
              <a:sym typeface="Times New Roman"/>
            </a:endParaRPr>
          </a:p>
          <a:p>
            <a:pPr lvl="0" algn="just" defTabSz="449580">
              <a:defRPr>
                <a:solidFill>
                  <a:srgbClr val="000000"/>
                </a:solidFill>
              </a:defRPr>
            </a:pPr>
            <a:r>
              <a:rPr sz="1600">
                <a:uFill>
                  <a:solidFill/>
                </a:uFill>
                <a:latin typeface="Times New Roman"/>
                <a:ea typeface="Times New Roman"/>
                <a:cs typeface="Times New Roman"/>
                <a:sym typeface="Times New Roman"/>
              </a:rPr>
              <a:t>SUN-ILOM-CONTROL-MIB::ilomCtrlAlertSeverity.1 = INTEGER: critical(2)</a:t>
            </a:r>
            <a:endParaRPr sz="1600">
              <a:uFill>
                <a:solidFill/>
              </a:uFill>
              <a:latin typeface="Times New Roman"/>
              <a:ea typeface="Times New Roman"/>
              <a:cs typeface="Times New Roman"/>
              <a:sym typeface="Times New Roman"/>
            </a:endParaRPr>
          </a:p>
          <a:p>
            <a:pPr lvl="0" algn="just" defTabSz="449580">
              <a:defRPr>
                <a:solidFill>
                  <a:srgbClr val="000000"/>
                </a:solidFill>
              </a:defRPr>
            </a:pPr>
            <a:r>
              <a:rPr sz="1600">
                <a:uFill>
                  <a:solidFill/>
                </a:uFill>
                <a:latin typeface="Times New Roman"/>
                <a:ea typeface="Times New Roman"/>
                <a:cs typeface="Times New Roman"/>
                <a:sym typeface="Times New Roman"/>
              </a:rPr>
              <a:t>SUN-ILOM-CONTROL-MIB::ilomCtrlAlertType.1 = INTEGER: snmptrap(2)</a:t>
            </a:r>
            <a:endParaRPr sz="1600">
              <a:uFill>
                <a:solidFill/>
              </a:uFill>
              <a:latin typeface="Times New Roman"/>
              <a:ea typeface="Times New Roman"/>
              <a:cs typeface="Times New Roman"/>
              <a:sym typeface="Times New Roman"/>
            </a:endParaRPr>
          </a:p>
          <a:p>
            <a:pPr lvl="0" algn="just" defTabSz="449580">
              <a:defRPr>
                <a:solidFill>
                  <a:srgbClr val="000000"/>
                </a:solidFill>
              </a:defRPr>
            </a:pPr>
            <a:r>
              <a:rPr sz="1600">
                <a:uFill>
                  <a:solidFill/>
                </a:uFill>
                <a:latin typeface="Times New Roman"/>
                <a:ea typeface="Times New Roman"/>
                <a:cs typeface="Times New Roman"/>
                <a:sym typeface="Times New Roman"/>
              </a:rPr>
              <a:t>SUN-ILOM-CONTROL-MIB::ilomCtrlAlertDestinationIP.1 = IpAddress: dest_Ip_address</a:t>
            </a:r>
            <a:endParaRPr sz="1600">
              <a:uFill>
                <a:solidFill/>
              </a:uFill>
              <a:latin typeface="Times New Roman"/>
              <a:ea typeface="Times New Roman"/>
              <a:cs typeface="Times New Roman"/>
              <a:sym typeface="Times New Roman"/>
            </a:endParaRPr>
          </a:p>
        </p:txBody>
      </p:sp>
    </p:spTree>
  </p:cSld>
  <p:clrMapOvr>
    <a:masterClrMapping/>
  </p:clrMapOvr>
  <p:transition spd="slow"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6. Concluzii</a:t>
            </a:r>
          </a:p>
        </p:txBody>
      </p:sp>
      <p:sp>
        <p:nvSpPr>
          <p:cNvPr id="108" name="Shape 108"/>
          <p:cNvSpPr/>
          <p:nvPr/>
        </p:nvSpPr>
        <p:spPr>
          <a:xfrm>
            <a:off x="1103312" y="1351914"/>
            <a:ext cx="9985376" cy="254508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nSpc>
                <a:spcPct val="90000"/>
              </a:lnSpc>
              <a:spcBef>
                <a:spcPts val="1800"/>
              </a:spcBef>
              <a:defRPr>
                <a:solidFill>
                  <a:srgbClr val="000000"/>
                </a:solidFill>
              </a:defRPr>
            </a:pPr>
            <a:endParaRPr sz="2000">
              <a:solidFill>
                <a:srgbClr val="514843"/>
              </a:solidFill>
            </a:endParaRPr>
          </a:p>
          <a:p>
            <a:pPr lvl="0">
              <a:lnSpc>
                <a:spcPct val="90000"/>
              </a:lnSpc>
              <a:spcBef>
                <a:spcPts val="1800"/>
              </a:spcBef>
              <a:defRPr>
                <a:solidFill>
                  <a:srgbClr val="000000"/>
                </a:solidFill>
              </a:defRPr>
            </a:pPr>
            <a:r>
              <a:rPr sz="2000">
                <a:solidFill>
                  <a:srgbClr val="514843"/>
                </a:solidFill>
              </a:rPr>
              <a:t>In aceasta lucrare a fost analizata configuratia SNMPv1 si SNMPv3 pentru dispozitivele ce ruleaza cu sistem de operare Junos OS.  SNMPv1 a fost prima versiune de protocol suportata pe astfel de dispozitive. SNMPv3 este ultima versiune de protocol dezvoltata ce aduce cateva imbunatatiri semnificative: securitate imbunatatita, ofera suport pentru autentificare si criptare. Cu ajutorul autentificarii se poate asigura faptul ca trap-urile sunt citite doar de acei clienti care trebuie sa citeasca, astfel se previne citirea neautorizata. </a:t>
            </a:r>
          </a:p>
        </p:txBody>
      </p:sp>
    </p:spTree>
  </p:cSld>
  <p:clrMapOvr>
    <a:masterClrMapping/>
  </p:clrMapOvr>
  <p:transition spd="slow"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Bibliografie</a:t>
            </a:r>
          </a:p>
        </p:txBody>
      </p:sp>
      <p:sp>
        <p:nvSpPr>
          <p:cNvPr id="111" name="Shape 111"/>
          <p:cNvSpPr/>
          <p:nvPr/>
        </p:nvSpPr>
        <p:spPr>
          <a:xfrm>
            <a:off x="1103312" y="1351914"/>
            <a:ext cx="9985376" cy="445658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nSpc>
                <a:spcPct val="90000"/>
              </a:lnSpc>
              <a:spcBef>
                <a:spcPts val="1800"/>
              </a:spcBef>
              <a:defRPr>
                <a:solidFill>
                  <a:srgbClr val="000000"/>
                </a:solidFill>
              </a:defRPr>
            </a:pPr>
            <a:endParaRPr sz="2000">
              <a:solidFill>
                <a:srgbClr val="514843"/>
              </a:solidFill>
            </a:endParaRPr>
          </a:p>
          <a:p>
            <a:pPr lvl="0" algn="just" defTabSz="449580">
              <a:lnSpc>
                <a:spcPct val="120000"/>
              </a:lnSpc>
              <a:spcBef>
                <a:spcPts val="400"/>
              </a:spcBef>
              <a:defRPr>
                <a:solidFill>
                  <a:srgbClr val="000000"/>
                </a:solidFill>
              </a:defRPr>
            </a:pPr>
            <a:r>
              <a:rPr sz="1700">
                <a:uFill>
                  <a:solidFill/>
                </a:uFill>
                <a:latin typeface="Times New Roman"/>
                <a:ea typeface="Times New Roman"/>
                <a:cs typeface="Times New Roman"/>
                <a:sym typeface="Times New Roman"/>
              </a:rPr>
              <a:t>[1] </a:t>
            </a:r>
            <a:r>
              <a:rPr sz="1700" u="sng">
                <a:solidFill>
                  <a:srgbClr val="0563C1"/>
                </a:solidFill>
                <a:uFill>
                  <a:solidFill>
                    <a:srgbClr val="0563C1"/>
                  </a:solidFill>
                </a:uFill>
                <a:latin typeface="+mj-lt"/>
                <a:ea typeface="+mj-ea"/>
                <a:cs typeface="+mj-cs"/>
                <a:sym typeface="Helvetica"/>
                <a:hlinkClick r:id="rId2" invalidUrl="" action="" tgtFrame="" tooltip="" history="1" highlightClick="0" endSnd="0"/>
              </a:rPr>
              <a:t>https://en.wikipedia.org/wiki/Junos</a:t>
            </a:r>
            <a:endParaRPr sz="1700">
              <a:uFill>
                <a:solidFill/>
              </a:uFill>
              <a:latin typeface="Times New Roman"/>
              <a:ea typeface="Times New Roman"/>
              <a:cs typeface="Times New Roman"/>
              <a:sym typeface="Times New Roman"/>
            </a:endParaRPr>
          </a:p>
          <a:p>
            <a:pPr lvl="0" algn="just" defTabSz="449580">
              <a:lnSpc>
                <a:spcPct val="120000"/>
              </a:lnSpc>
              <a:spcBef>
                <a:spcPts val="400"/>
              </a:spcBef>
              <a:defRPr>
                <a:solidFill>
                  <a:srgbClr val="000000"/>
                </a:solidFill>
              </a:defRPr>
            </a:pPr>
            <a:r>
              <a:rPr sz="1700">
                <a:uFill>
                  <a:solidFill/>
                </a:uFill>
                <a:latin typeface="Times New Roman"/>
                <a:ea typeface="Times New Roman"/>
                <a:cs typeface="Times New Roman"/>
                <a:sym typeface="Times New Roman"/>
              </a:rPr>
              <a:t>[2] </a:t>
            </a:r>
            <a:r>
              <a:rPr sz="1700">
                <a:uFill>
                  <a:solidFill/>
                </a:uFill>
                <a:latin typeface="Times New Roman"/>
                <a:ea typeface="Times New Roman"/>
                <a:cs typeface="Times New Roman"/>
                <a:sym typeface="Times New Roman"/>
              </a:rPr>
              <a:t>Junos</a:t>
            </a:r>
            <a:r>
              <a:rPr sz="1700">
                <a:uFill>
                  <a:solidFill/>
                </a:uFill>
                <a:latin typeface="Times New Roman"/>
                <a:ea typeface="Times New Roman"/>
                <a:cs typeface="Times New Roman"/>
                <a:sym typeface="Times New Roman"/>
              </a:rPr>
              <a:t> </a:t>
            </a:r>
            <a:r>
              <a:rPr sz="1700">
                <a:uFill>
                  <a:solidFill/>
                </a:uFill>
                <a:latin typeface="Times New Roman"/>
                <a:ea typeface="Times New Roman"/>
                <a:cs typeface="Times New Roman"/>
                <a:sym typeface="Times New Roman"/>
              </a:rPr>
              <a:t>®</a:t>
            </a:r>
            <a:r>
              <a:rPr sz="1700">
                <a:uFill>
                  <a:solidFill/>
                </a:uFill>
                <a:latin typeface="+mj-lt"/>
                <a:ea typeface="+mj-ea"/>
                <a:cs typeface="+mj-cs"/>
                <a:sym typeface="Helvetica"/>
              </a:rPr>
              <a:t> </a:t>
            </a:r>
            <a:r>
              <a:rPr sz="1700">
                <a:uFill>
                  <a:solidFill/>
                </a:uFill>
                <a:latin typeface="Times New Roman"/>
                <a:ea typeface="Times New Roman"/>
                <a:cs typeface="Times New Roman"/>
                <a:sym typeface="Times New Roman"/>
              </a:rPr>
              <a:t>OS</a:t>
            </a:r>
            <a:r>
              <a:rPr sz="1700">
                <a:uFill>
                  <a:solidFill/>
                </a:uFill>
                <a:latin typeface="Times New Roman"/>
                <a:ea typeface="Times New Roman"/>
                <a:cs typeface="Times New Roman"/>
                <a:sym typeface="Times New Roman"/>
              </a:rPr>
              <a:t> System Basics Configuration Guide, Published: 2012-05-08, Juniper Networks, Inc., USA</a:t>
            </a:r>
            <a:endParaRPr sz="1700">
              <a:uFill>
                <a:solidFill/>
              </a:uFill>
              <a:latin typeface="Times New Roman"/>
              <a:ea typeface="Times New Roman"/>
              <a:cs typeface="Times New Roman"/>
              <a:sym typeface="Times New Roman"/>
            </a:endParaRPr>
          </a:p>
          <a:p>
            <a:pPr lvl="0" algn="just" defTabSz="449580">
              <a:lnSpc>
                <a:spcPct val="120000"/>
              </a:lnSpc>
              <a:spcBef>
                <a:spcPts val="400"/>
              </a:spcBef>
              <a:defRPr>
                <a:solidFill>
                  <a:srgbClr val="000000"/>
                </a:solidFill>
              </a:defRPr>
            </a:pPr>
            <a:r>
              <a:rPr sz="1700">
                <a:uFill>
                  <a:solidFill/>
                </a:uFill>
                <a:latin typeface="Times New Roman"/>
                <a:ea typeface="Times New Roman"/>
                <a:cs typeface="Times New Roman"/>
                <a:sym typeface="Times New Roman"/>
              </a:rPr>
              <a:t>[3] </a:t>
            </a:r>
            <a:r>
              <a:rPr sz="1700">
                <a:uFill>
                  <a:solidFill/>
                </a:uFill>
                <a:latin typeface="Times New Roman"/>
                <a:ea typeface="Times New Roman"/>
                <a:cs typeface="Times New Roman"/>
                <a:sym typeface="Times New Roman"/>
              </a:rPr>
              <a:t>Michael Bushong, Cathy Gadecki,</a:t>
            </a:r>
            <a:r>
              <a:rPr sz="1700">
                <a:uFill>
                  <a:solidFill/>
                </a:uFill>
                <a:latin typeface="Times New Roman"/>
                <a:ea typeface="Times New Roman"/>
                <a:cs typeface="Times New Roman"/>
                <a:sym typeface="Times New Roman"/>
              </a:rPr>
              <a:t> </a:t>
            </a:r>
            <a:r>
              <a:rPr sz="1700">
                <a:uFill>
                  <a:solidFill/>
                </a:uFill>
                <a:latin typeface="Times New Roman"/>
                <a:ea typeface="Times New Roman"/>
                <a:cs typeface="Times New Roman"/>
                <a:sym typeface="Times New Roman"/>
              </a:rPr>
              <a:t>Aviva Garrett</a:t>
            </a:r>
            <a:r>
              <a:rPr sz="1700">
                <a:uFill>
                  <a:solidFill/>
                </a:uFill>
                <a:latin typeface="Times New Roman"/>
                <a:ea typeface="Times New Roman"/>
                <a:cs typeface="Times New Roman"/>
                <a:sym typeface="Times New Roman"/>
              </a:rPr>
              <a:t>, </a:t>
            </a:r>
            <a:r>
              <a:rPr sz="1700">
                <a:uFill>
                  <a:solidFill/>
                </a:uFill>
                <a:latin typeface="Times New Roman"/>
                <a:ea typeface="Times New Roman"/>
                <a:cs typeface="Times New Roman"/>
                <a:sym typeface="Times New Roman"/>
              </a:rPr>
              <a:t>JUNOS®</a:t>
            </a:r>
            <a:r>
              <a:rPr sz="1700">
                <a:uFill>
                  <a:solidFill/>
                </a:uFill>
                <a:latin typeface="Times New Roman"/>
                <a:ea typeface="Times New Roman"/>
                <a:cs typeface="Times New Roman"/>
                <a:sym typeface="Times New Roman"/>
              </a:rPr>
              <a:t> </a:t>
            </a:r>
            <a:r>
              <a:rPr sz="1700">
                <a:uFill>
                  <a:solidFill/>
                </a:uFill>
                <a:latin typeface="Times New Roman"/>
                <a:ea typeface="Times New Roman"/>
                <a:cs typeface="Times New Roman"/>
                <a:sym typeface="Times New Roman"/>
              </a:rPr>
              <a:t>FOR</a:t>
            </a:r>
            <a:r>
              <a:rPr sz="1700">
                <a:uFill>
                  <a:solidFill/>
                </a:uFill>
                <a:latin typeface="Times New Roman"/>
                <a:ea typeface="Times New Roman"/>
                <a:cs typeface="Times New Roman"/>
                <a:sym typeface="Times New Roman"/>
              </a:rPr>
              <a:t> </a:t>
            </a:r>
            <a:r>
              <a:rPr sz="1700">
                <a:uFill>
                  <a:solidFill/>
                </a:uFill>
                <a:latin typeface="Times New Roman"/>
                <a:ea typeface="Times New Roman"/>
                <a:cs typeface="Times New Roman"/>
                <a:sym typeface="Times New Roman"/>
              </a:rPr>
              <a:t>DUM</a:t>
            </a:r>
            <a:r>
              <a:rPr sz="1700">
                <a:uFill>
                  <a:solidFill/>
                </a:uFill>
                <a:latin typeface="Times New Roman"/>
                <a:ea typeface="Times New Roman"/>
                <a:cs typeface="Times New Roman"/>
                <a:sym typeface="Times New Roman"/>
              </a:rPr>
              <a:t>M</a:t>
            </a:r>
            <a:r>
              <a:rPr sz="1700">
                <a:uFill>
                  <a:solidFill/>
                </a:uFill>
                <a:latin typeface="Times New Roman"/>
                <a:ea typeface="Times New Roman"/>
                <a:cs typeface="Times New Roman"/>
                <a:sym typeface="Times New Roman"/>
              </a:rPr>
              <a:t>IES</a:t>
            </a:r>
            <a:r>
              <a:rPr sz="1700">
                <a:uFill>
                  <a:solidFill/>
                </a:uFill>
                <a:latin typeface="Times New Roman"/>
                <a:ea typeface="Times New Roman"/>
                <a:cs typeface="Times New Roman"/>
                <a:sym typeface="Times New Roman"/>
              </a:rPr>
              <a:t>, Wiley Publishing, Inc., 2008, USA</a:t>
            </a:r>
            <a:endParaRPr sz="1700">
              <a:uFill>
                <a:solidFill/>
              </a:uFill>
              <a:latin typeface="Times New Roman"/>
              <a:ea typeface="Times New Roman"/>
              <a:cs typeface="Times New Roman"/>
              <a:sym typeface="Times New Roman"/>
            </a:endParaRPr>
          </a:p>
          <a:p>
            <a:pPr lvl="0" algn="just" defTabSz="449580">
              <a:lnSpc>
                <a:spcPct val="120000"/>
              </a:lnSpc>
              <a:spcBef>
                <a:spcPts val="400"/>
              </a:spcBef>
              <a:defRPr>
                <a:solidFill>
                  <a:srgbClr val="000000"/>
                </a:solidFill>
              </a:defRPr>
            </a:pPr>
            <a:r>
              <a:rPr sz="1700">
                <a:uFill>
                  <a:solidFill/>
                </a:uFill>
                <a:latin typeface="Times New Roman"/>
                <a:ea typeface="Times New Roman"/>
                <a:cs typeface="Times New Roman"/>
                <a:sym typeface="Times New Roman"/>
              </a:rPr>
              <a:t>[4] </a:t>
            </a:r>
            <a:r>
              <a:rPr sz="1700" u="sng">
                <a:solidFill>
                  <a:srgbClr val="0563C1"/>
                </a:solidFill>
                <a:uFill>
                  <a:solidFill>
                    <a:srgbClr val="0563C1"/>
                  </a:solidFill>
                </a:uFill>
                <a:latin typeface="+mj-lt"/>
                <a:ea typeface="+mj-ea"/>
                <a:cs typeface="+mj-cs"/>
                <a:sym typeface="Helvetica"/>
                <a:hlinkClick r:id="rId3" invalidUrl="" action="" tgtFrame="" tooltip="" history="1" highlightClick="0" endSnd="0"/>
              </a:rPr>
              <a:t>https://www.manageengine.com/network-monitoring/what-is-snmp.html#managed-devices</a:t>
            </a:r>
            <a:endParaRPr sz="1700">
              <a:uFill>
                <a:solidFill/>
              </a:uFill>
              <a:latin typeface="Times New Roman"/>
              <a:ea typeface="Times New Roman"/>
              <a:cs typeface="Times New Roman"/>
              <a:sym typeface="Times New Roman"/>
            </a:endParaRPr>
          </a:p>
          <a:p>
            <a:pPr lvl="0" algn="just" defTabSz="449580">
              <a:lnSpc>
                <a:spcPct val="120000"/>
              </a:lnSpc>
              <a:spcBef>
                <a:spcPts val="400"/>
              </a:spcBef>
              <a:defRPr>
                <a:solidFill>
                  <a:srgbClr val="000000"/>
                </a:solidFill>
              </a:defRPr>
            </a:pPr>
            <a:r>
              <a:rPr sz="1700">
                <a:uFill>
                  <a:solidFill/>
                </a:uFill>
                <a:latin typeface="Times New Roman"/>
                <a:ea typeface="Times New Roman"/>
                <a:cs typeface="Times New Roman"/>
                <a:sym typeface="Times New Roman"/>
              </a:rPr>
              <a:t>[5] SNMP-Based Network Management on Devices Running the Junos OS, </a:t>
            </a:r>
            <a:r>
              <a:rPr sz="1700">
                <a:uFill>
                  <a:solidFill/>
                </a:uFill>
                <a:latin typeface="Times New Roman"/>
                <a:ea typeface="Times New Roman"/>
                <a:cs typeface="Times New Roman"/>
                <a:sym typeface="Times New Roman"/>
              </a:rPr>
              <a:t>2012-11-14</a:t>
            </a:r>
            <a:r>
              <a:rPr sz="1700">
                <a:uFill>
                  <a:solidFill/>
                </a:uFill>
                <a:latin typeface="Times New Roman"/>
                <a:ea typeface="Times New Roman"/>
                <a:cs typeface="Times New Roman"/>
                <a:sym typeface="Times New Roman"/>
              </a:rPr>
              <a:t>, USA</a:t>
            </a:r>
            <a:endParaRPr sz="1700">
              <a:uFill>
                <a:solidFill/>
              </a:uFill>
              <a:latin typeface="Times New Roman"/>
              <a:ea typeface="Times New Roman"/>
              <a:cs typeface="Times New Roman"/>
              <a:sym typeface="Times New Roman"/>
            </a:endParaRPr>
          </a:p>
          <a:p>
            <a:pPr lvl="0" algn="just" defTabSz="449580">
              <a:lnSpc>
                <a:spcPct val="120000"/>
              </a:lnSpc>
              <a:spcBef>
                <a:spcPts val="400"/>
              </a:spcBef>
              <a:defRPr>
                <a:solidFill>
                  <a:srgbClr val="000000"/>
                </a:solidFill>
              </a:defRPr>
            </a:pPr>
            <a:r>
              <a:rPr sz="1700">
                <a:uFill>
                  <a:solidFill/>
                </a:uFill>
                <a:latin typeface="Times New Roman"/>
                <a:ea typeface="Times New Roman"/>
                <a:cs typeface="Times New Roman"/>
                <a:sym typeface="Times New Roman"/>
              </a:rPr>
              <a:t>[6] </a:t>
            </a:r>
            <a:r>
              <a:rPr sz="1700" u="sng">
                <a:solidFill>
                  <a:srgbClr val="0563C1"/>
                </a:solidFill>
                <a:uFill>
                  <a:solidFill>
                    <a:srgbClr val="0563C1"/>
                  </a:solidFill>
                </a:uFill>
                <a:latin typeface="+mj-lt"/>
                <a:ea typeface="+mj-ea"/>
                <a:cs typeface="+mj-cs"/>
                <a:sym typeface="Helvetica"/>
                <a:hlinkClick r:id="rId4" invalidUrl="" action="" tgtFrame="" tooltip="" history="1" highlightClick="0" endSnd="0"/>
              </a:rPr>
              <a:t>http://www.juniper.net/documentation/en_US/junos13.2/topics/concept/understanding-snmp-junos-nm.html#id-10353669</a:t>
            </a:r>
            <a:endParaRPr sz="1700">
              <a:uFill>
                <a:solidFill/>
              </a:uFill>
              <a:latin typeface="Times New Roman"/>
              <a:ea typeface="Times New Roman"/>
              <a:cs typeface="Times New Roman"/>
              <a:sym typeface="Times New Roman"/>
            </a:endParaRPr>
          </a:p>
          <a:p>
            <a:pPr lvl="0" algn="just" defTabSz="449580">
              <a:lnSpc>
                <a:spcPct val="120000"/>
              </a:lnSpc>
              <a:spcBef>
                <a:spcPts val="400"/>
              </a:spcBef>
              <a:defRPr>
                <a:solidFill>
                  <a:srgbClr val="000000"/>
                </a:solidFill>
              </a:defRPr>
            </a:pPr>
            <a:r>
              <a:rPr sz="1700">
                <a:uFill>
                  <a:solidFill/>
                </a:uFill>
                <a:latin typeface="Times New Roman"/>
                <a:ea typeface="Times New Roman"/>
                <a:cs typeface="Times New Roman"/>
                <a:sym typeface="Times New Roman"/>
              </a:rPr>
              <a:t>[7] </a:t>
            </a:r>
            <a:r>
              <a:rPr sz="1700">
                <a:uFill>
                  <a:solidFill/>
                </a:uFill>
                <a:latin typeface="Times New Roman"/>
                <a:ea typeface="Times New Roman"/>
                <a:cs typeface="Times New Roman"/>
                <a:sym typeface="Times New Roman"/>
              </a:rPr>
              <a:t>Junos</a:t>
            </a:r>
            <a:r>
              <a:rPr sz="1700">
                <a:uFill>
                  <a:solidFill/>
                </a:uFill>
                <a:latin typeface="Times New Roman"/>
                <a:ea typeface="Times New Roman"/>
                <a:cs typeface="Times New Roman"/>
                <a:sym typeface="Times New Roman"/>
              </a:rPr>
              <a:t> </a:t>
            </a:r>
            <a:r>
              <a:rPr sz="1700">
                <a:uFill>
                  <a:solidFill/>
                </a:uFill>
                <a:latin typeface="Times New Roman"/>
                <a:ea typeface="Times New Roman"/>
                <a:cs typeface="Times New Roman"/>
                <a:sym typeface="Times New Roman"/>
              </a:rPr>
              <a:t>®</a:t>
            </a:r>
            <a:r>
              <a:rPr sz="1700">
                <a:uFill>
                  <a:solidFill/>
                </a:uFill>
                <a:latin typeface="+mj-lt"/>
                <a:ea typeface="+mj-ea"/>
                <a:cs typeface="+mj-cs"/>
                <a:sym typeface="Helvetica"/>
              </a:rPr>
              <a:t> </a:t>
            </a:r>
            <a:r>
              <a:rPr sz="1700">
                <a:uFill>
                  <a:solidFill/>
                </a:uFill>
                <a:latin typeface="Times New Roman"/>
                <a:ea typeface="Times New Roman"/>
                <a:cs typeface="Times New Roman"/>
                <a:sym typeface="Times New Roman"/>
              </a:rPr>
              <a:t>OS</a:t>
            </a:r>
            <a:r>
              <a:rPr sz="1700">
                <a:uFill>
                  <a:solidFill/>
                </a:uFill>
                <a:latin typeface="Times New Roman"/>
                <a:ea typeface="Times New Roman"/>
                <a:cs typeface="Times New Roman"/>
                <a:sym typeface="Times New Roman"/>
              </a:rPr>
              <a:t> SNMP MIBs and Traps Reference, </a:t>
            </a:r>
            <a:r>
              <a:rPr sz="1700">
                <a:uFill>
                  <a:solidFill/>
                </a:uFill>
                <a:latin typeface="Times New Roman"/>
                <a:ea typeface="Times New Roman"/>
                <a:cs typeface="Times New Roman"/>
                <a:sym typeface="Times New Roman"/>
              </a:rPr>
              <a:t>2015-05-27</a:t>
            </a:r>
            <a:r>
              <a:rPr sz="1700">
                <a:uFill>
                  <a:solidFill/>
                </a:uFill>
                <a:latin typeface="Times New Roman"/>
                <a:ea typeface="Times New Roman"/>
                <a:cs typeface="Times New Roman"/>
                <a:sym typeface="Times New Roman"/>
              </a:rPr>
              <a:t>, USA</a:t>
            </a:r>
            <a:endParaRPr sz="1700">
              <a:uFill>
                <a:solidFill/>
              </a:uFill>
              <a:latin typeface="Times New Roman"/>
              <a:ea typeface="Times New Roman"/>
              <a:cs typeface="Times New Roman"/>
              <a:sym typeface="Times New Roman"/>
            </a:endParaRPr>
          </a:p>
          <a:p>
            <a:pPr lvl="0" algn="just" defTabSz="449580">
              <a:lnSpc>
                <a:spcPct val="120000"/>
              </a:lnSpc>
              <a:spcBef>
                <a:spcPts val="400"/>
              </a:spcBef>
              <a:defRPr>
                <a:solidFill>
                  <a:srgbClr val="000000"/>
                </a:solidFill>
              </a:defRPr>
            </a:pPr>
            <a:r>
              <a:rPr sz="1700">
                <a:uFill>
                  <a:solidFill/>
                </a:uFill>
                <a:latin typeface="Times New Roman"/>
                <a:ea typeface="Times New Roman"/>
                <a:cs typeface="Times New Roman"/>
                <a:sym typeface="Times New Roman"/>
              </a:rPr>
              <a:t>[8] </a:t>
            </a:r>
            <a:r>
              <a:rPr sz="1700">
                <a:uFill>
                  <a:solidFill/>
                </a:uFill>
                <a:latin typeface="Times New Roman"/>
                <a:ea typeface="Times New Roman"/>
                <a:cs typeface="Times New Roman"/>
                <a:sym typeface="Times New Roman"/>
              </a:rPr>
              <a:t>Junos</a:t>
            </a:r>
            <a:r>
              <a:rPr sz="1700">
                <a:uFill>
                  <a:solidFill/>
                </a:uFill>
                <a:latin typeface="Times New Roman"/>
                <a:ea typeface="Times New Roman"/>
                <a:cs typeface="Times New Roman"/>
                <a:sym typeface="Times New Roman"/>
              </a:rPr>
              <a:t> </a:t>
            </a:r>
            <a:r>
              <a:rPr sz="1700">
                <a:uFill>
                  <a:solidFill/>
                </a:uFill>
                <a:latin typeface="Times New Roman"/>
                <a:ea typeface="Times New Roman"/>
                <a:cs typeface="Times New Roman"/>
                <a:sym typeface="Times New Roman"/>
              </a:rPr>
              <a:t>®</a:t>
            </a:r>
            <a:r>
              <a:rPr sz="1700">
                <a:uFill>
                  <a:solidFill/>
                </a:uFill>
                <a:latin typeface="+mj-lt"/>
                <a:ea typeface="+mj-ea"/>
                <a:cs typeface="+mj-cs"/>
                <a:sym typeface="Helvetica"/>
              </a:rPr>
              <a:t> </a:t>
            </a:r>
            <a:r>
              <a:rPr sz="1700">
                <a:uFill>
                  <a:solidFill/>
                </a:uFill>
                <a:latin typeface="Times New Roman"/>
                <a:ea typeface="Times New Roman"/>
                <a:cs typeface="Times New Roman"/>
                <a:sym typeface="Times New Roman"/>
              </a:rPr>
              <a:t>OS</a:t>
            </a:r>
            <a:r>
              <a:rPr sz="1700">
                <a:uFill>
                  <a:solidFill/>
                </a:uFill>
                <a:latin typeface="Times New Roman"/>
                <a:ea typeface="Times New Roman"/>
                <a:cs typeface="Times New Roman"/>
                <a:sym typeface="Times New Roman"/>
              </a:rPr>
              <a:t> Network Management Configuration Guide, 2012-12-08, USA</a:t>
            </a:r>
            <a:endParaRPr sz="1700">
              <a:uFill>
                <a:solidFill/>
              </a:uFill>
              <a:latin typeface="Times New Roman"/>
              <a:ea typeface="Times New Roman"/>
              <a:cs typeface="Times New Roman"/>
              <a:sym typeface="Times New Roman"/>
            </a:endParaRPr>
          </a:p>
          <a:p>
            <a:pPr lvl="0" algn="just" defTabSz="449580">
              <a:lnSpc>
                <a:spcPct val="120000"/>
              </a:lnSpc>
              <a:spcBef>
                <a:spcPts val="400"/>
              </a:spcBef>
              <a:defRPr>
                <a:solidFill>
                  <a:srgbClr val="000000"/>
                </a:solidFill>
              </a:defRPr>
            </a:pPr>
            <a:r>
              <a:rPr sz="1700">
                <a:uFill>
                  <a:solidFill/>
                </a:uFill>
                <a:latin typeface="Times New Roman"/>
                <a:ea typeface="Times New Roman"/>
                <a:cs typeface="Times New Roman"/>
                <a:sym typeface="Times New Roman"/>
              </a:rPr>
              <a:t>[9] </a:t>
            </a:r>
            <a:r>
              <a:rPr sz="1700">
                <a:solidFill>
                  <a:srgbClr val="0563C1"/>
                </a:solidFill>
                <a:uFill>
                  <a:solidFill>
                    <a:srgbClr val="0563C1"/>
                  </a:solidFill>
                </a:uFill>
                <a:latin typeface="+mj-lt"/>
                <a:ea typeface="+mj-ea"/>
                <a:cs typeface="+mj-cs"/>
                <a:sym typeface="Helvetica"/>
                <a:hlinkClick r:id="rId5" invalidUrl="" action="" tgtFrame="" tooltip="" history="1" highlightClick="0" endSnd="0"/>
              </a:rPr>
              <a:t>https://docs.oracle.com/cd/E19201-01/820-6413-13/SNMP_commands_reference_appendix.html</a:t>
            </a:r>
            <a:endParaRPr sz="1200">
              <a:uFill>
                <a:solidFill/>
              </a:uFill>
              <a:latin typeface="Times New Roman"/>
              <a:ea typeface="Times New Roman"/>
              <a:cs typeface="Times New Roman"/>
              <a:sym typeface="Times New Roman"/>
            </a:endParaRPr>
          </a:p>
        </p:txBody>
      </p:sp>
    </p:spTree>
  </p:cSld>
  <p:clrMapOvr>
    <a:masterClrMapping/>
  </p:clrMapOvr>
  <p:transition spd="slow"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idx="4294967295"/>
          </p:nvPr>
        </p:nvSpPr>
        <p:spPr>
          <a:xfrm>
            <a:off x="3209329" y="3270091"/>
            <a:ext cx="5862242" cy="1684338"/>
          </a:xfrm>
          <a:prstGeom prst="rect">
            <a:avLst/>
          </a:prstGeom>
        </p:spPr>
        <p:txBody>
          <a:bodyPr anchor="ctr">
            <a:normAutofit fontScale="100000" lnSpcReduction="0"/>
          </a:bodyPr>
          <a:lstStyle>
            <a:lvl1pPr algn="ctr" defTabSz="449580">
              <a:lnSpc>
                <a:spcPct val="100000"/>
              </a:lnSpc>
              <a:defRPr b="1" cap="all" sz="3000" u="sng">
                <a:solidFill>
                  <a:srgbClr val="FFFFFF"/>
                </a:solidFill>
                <a:uFill>
                  <a:solidFill/>
                </a:uFill>
                <a:latin typeface="Times New Roman"/>
                <a:ea typeface="Times New Roman"/>
                <a:cs typeface="Times New Roman"/>
                <a:sym typeface="Times New Roman"/>
              </a:defRPr>
            </a:lvl1pPr>
          </a:lstStyle>
          <a:p>
            <a:pPr lvl="0">
              <a:defRPr b="0" cap="none" sz="1800" u="none">
                <a:solidFill>
                  <a:srgbClr val="000000"/>
                </a:solidFill>
                <a:uFillTx/>
              </a:defRPr>
            </a:pPr>
            <a:r>
              <a:rPr b="1" cap="all" sz="3000" u="sng">
                <a:solidFill>
                  <a:srgbClr val="FFFFFF"/>
                </a:solidFill>
                <a:uFill>
                  <a:solidFill/>
                </a:uFill>
              </a:rPr>
              <a:t>Va multumesc!</a:t>
            </a:r>
          </a:p>
        </p:txBody>
      </p:sp>
    </p:spTree>
  </p:cSld>
  <p:clrMapOvr>
    <a:masterClrMapping/>
  </p:clrMapOvr>
  <p:transition spd="slow"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CUPRINS</a:t>
            </a:r>
          </a:p>
        </p:txBody>
      </p:sp>
      <p:sp>
        <p:nvSpPr>
          <p:cNvPr id="59" name="Shape 59"/>
          <p:cNvSpPr/>
          <p:nvPr>
            <p:ph type="body" idx="4294967295"/>
          </p:nvPr>
        </p:nvSpPr>
        <p:spPr>
          <a:xfrm>
            <a:off x="1104900" y="1600199"/>
            <a:ext cx="9982200" cy="4572002"/>
          </a:xfrm>
          <a:prstGeom prst="rect">
            <a:avLst/>
          </a:prstGeom>
        </p:spPr>
        <p:txBody>
          <a:bodyPr>
            <a:normAutofit fontScale="100000" lnSpcReduction="0"/>
          </a:bodyPr>
          <a:lstStyle/>
          <a:p>
            <a:pPr lvl="1" marL="708659" indent="-251459" defTabSz="457200">
              <a:lnSpc>
                <a:spcPct val="180000"/>
              </a:lnSpc>
              <a:spcBef>
                <a:spcPts val="0"/>
              </a:spcBef>
              <a:defRPr sz="1800">
                <a:solidFill>
                  <a:srgbClr val="000000"/>
                </a:solidFill>
              </a:defRPr>
            </a:pPr>
            <a:r>
              <a:rPr sz="2200">
                <a:latin typeface="+mn-lt"/>
                <a:ea typeface="+mn-ea"/>
                <a:cs typeface="+mn-cs"/>
                <a:sym typeface="Helvetica Neue"/>
              </a:rPr>
              <a:t>1. Generalitati Junos OS </a:t>
            </a:r>
            <a:endParaRPr sz="2200">
              <a:latin typeface="+mn-lt"/>
              <a:ea typeface="+mn-ea"/>
              <a:cs typeface="+mn-cs"/>
              <a:sym typeface="Helvetica Neue"/>
            </a:endParaRPr>
          </a:p>
          <a:p>
            <a:pPr lvl="1" marL="708659" indent="-251459" defTabSz="457200">
              <a:lnSpc>
                <a:spcPct val="180000"/>
              </a:lnSpc>
              <a:spcBef>
                <a:spcPts val="0"/>
              </a:spcBef>
              <a:defRPr sz="1800">
                <a:solidFill>
                  <a:srgbClr val="000000"/>
                </a:solidFill>
              </a:defRPr>
            </a:pPr>
            <a:r>
              <a:rPr sz="2200">
                <a:latin typeface="+mn-lt"/>
                <a:ea typeface="+mn-ea"/>
                <a:cs typeface="+mn-cs"/>
                <a:sym typeface="Helvetica Neue"/>
              </a:rPr>
              <a:t>2. Generalitati SNMP</a:t>
            </a:r>
            <a:endParaRPr sz="2200">
              <a:latin typeface="+mn-lt"/>
              <a:ea typeface="+mn-ea"/>
              <a:cs typeface="+mn-cs"/>
              <a:sym typeface="Helvetica Neue"/>
            </a:endParaRPr>
          </a:p>
          <a:p>
            <a:pPr lvl="1" marL="708659" indent="-251459" defTabSz="457200">
              <a:lnSpc>
                <a:spcPct val="180000"/>
              </a:lnSpc>
              <a:spcBef>
                <a:spcPts val="0"/>
              </a:spcBef>
              <a:defRPr sz="1800">
                <a:solidFill>
                  <a:srgbClr val="000000"/>
                </a:solidFill>
              </a:defRPr>
            </a:pPr>
            <a:r>
              <a:rPr sz="2200">
                <a:latin typeface="+mn-lt"/>
                <a:ea typeface="+mn-ea"/>
                <a:cs typeface="+mn-cs"/>
                <a:sym typeface="Helvetica Neue"/>
              </a:rPr>
              <a:t>3. Implementarea SNMP pe dispozitive ce ruleaza cu Junos OS</a:t>
            </a:r>
            <a:endParaRPr sz="2200">
              <a:latin typeface="+mn-lt"/>
              <a:ea typeface="+mn-ea"/>
              <a:cs typeface="+mn-cs"/>
              <a:sym typeface="Helvetica Neue"/>
            </a:endParaRPr>
          </a:p>
          <a:p>
            <a:pPr lvl="1" marL="708659" indent="-251459" defTabSz="457200">
              <a:lnSpc>
                <a:spcPct val="180000"/>
              </a:lnSpc>
              <a:spcBef>
                <a:spcPts val="0"/>
              </a:spcBef>
              <a:defRPr sz="1800">
                <a:solidFill>
                  <a:srgbClr val="000000"/>
                </a:solidFill>
              </a:defRPr>
            </a:pPr>
            <a:r>
              <a:rPr sz="2200">
                <a:latin typeface="+mn-lt"/>
                <a:ea typeface="+mn-ea"/>
                <a:cs typeface="+mn-cs"/>
                <a:sym typeface="Helvetica Neue"/>
              </a:rPr>
              <a:t>4. SNMP MIB pe dispozitive ce ruleaza cu Junos OS</a:t>
            </a:r>
            <a:endParaRPr sz="2200">
              <a:latin typeface="+mn-lt"/>
              <a:ea typeface="+mn-ea"/>
              <a:cs typeface="+mn-cs"/>
              <a:sym typeface="Helvetica Neue"/>
            </a:endParaRPr>
          </a:p>
          <a:p>
            <a:pPr lvl="1" marL="708659" indent="-251459" defTabSz="457200">
              <a:lnSpc>
                <a:spcPct val="180000"/>
              </a:lnSpc>
              <a:spcBef>
                <a:spcPts val="0"/>
              </a:spcBef>
              <a:defRPr sz="1800">
                <a:solidFill>
                  <a:srgbClr val="000000"/>
                </a:solidFill>
              </a:defRPr>
            </a:pPr>
            <a:r>
              <a:rPr sz="2200">
                <a:latin typeface="+mn-lt"/>
                <a:ea typeface="+mn-ea"/>
                <a:cs typeface="+mn-cs"/>
                <a:sym typeface="Helvetica Neue"/>
              </a:rPr>
              <a:t>5. Exemple comenzi SNMP</a:t>
            </a:r>
            <a:endParaRPr sz="2200">
              <a:latin typeface="+mn-lt"/>
              <a:ea typeface="+mn-ea"/>
              <a:cs typeface="+mn-cs"/>
              <a:sym typeface="Helvetica Neue"/>
            </a:endParaRPr>
          </a:p>
          <a:p>
            <a:pPr lvl="1" marL="708659" indent="-251459" defTabSz="457200">
              <a:lnSpc>
                <a:spcPct val="180000"/>
              </a:lnSpc>
              <a:spcBef>
                <a:spcPts val="0"/>
              </a:spcBef>
              <a:defRPr sz="1800">
                <a:solidFill>
                  <a:srgbClr val="000000"/>
                </a:solidFill>
              </a:defRPr>
            </a:pPr>
            <a:r>
              <a:rPr sz="2200">
                <a:latin typeface="+mn-lt"/>
                <a:ea typeface="+mn-ea"/>
                <a:cs typeface="+mn-cs"/>
                <a:sym typeface="Helvetica Neue"/>
              </a:rPr>
              <a:t>6. Concluzii</a:t>
            </a:r>
          </a:p>
        </p:txBody>
      </p:sp>
    </p:spTree>
  </p:cSld>
  <p:clrMapOvr>
    <a:masterClrMapping/>
  </p:clrMapOvr>
  <p:transition spd="slow"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1. </a:t>
            </a:r>
            <a:r>
              <a:rPr sz="2800">
                <a:solidFill>
                  <a:srgbClr val="514843"/>
                </a:solidFill>
              </a:rPr>
              <a:t>Generalitati Junos OS</a:t>
            </a:r>
          </a:p>
        </p:txBody>
      </p:sp>
      <p:sp>
        <p:nvSpPr>
          <p:cNvPr id="62" name="Shape 62"/>
          <p:cNvSpPr/>
          <p:nvPr/>
        </p:nvSpPr>
        <p:spPr>
          <a:xfrm>
            <a:off x="1161350" y="1503679"/>
            <a:ext cx="9985376" cy="423291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00526" indent="-200526">
              <a:lnSpc>
                <a:spcPct val="90000"/>
              </a:lnSpc>
              <a:spcBef>
                <a:spcPts val="1800"/>
              </a:spcBef>
              <a:buSzPct val="100000"/>
              <a:buChar char="-"/>
              <a:defRPr>
                <a:solidFill>
                  <a:srgbClr val="000000"/>
                </a:solidFill>
              </a:defRPr>
            </a:pPr>
            <a:r>
              <a:rPr sz="2000">
                <a:solidFill>
                  <a:srgbClr val="514843"/>
                </a:solidFill>
              </a:rPr>
              <a:t>Junos face parte din familia de sisteme de operare Unix si a fost dezvoltat de compania Juniper Networks pentru echipamentele de tip router, switch si dispozitive de securitate, create de aceeasi companie.</a:t>
            </a:r>
            <a:endParaRPr sz="2000">
              <a:solidFill>
                <a:srgbClr val="514843"/>
              </a:solidFill>
            </a:endParaRPr>
          </a:p>
          <a:p>
            <a:pPr lvl="0" marL="200526" indent="-200526">
              <a:lnSpc>
                <a:spcPct val="90000"/>
              </a:lnSpc>
              <a:spcBef>
                <a:spcPts val="1800"/>
              </a:spcBef>
              <a:buSzPct val="100000"/>
              <a:buChar char="-"/>
              <a:defRPr>
                <a:solidFill>
                  <a:srgbClr val="000000"/>
                </a:solidFill>
              </a:defRPr>
            </a:pPr>
            <a:r>
              <a:rPr sz="2000">
                <a:solidFill>
                  <a:srgbClr val="514843"/>
                </a:solidFill>
              </a:rPr>
              <a:t> </a:t>
            </a:r>
            <a:r>
              <a:rPr sz="2000">
                <a:solidFill>
                  <a:srgbClr val="514843"/>
                </a:solidFill>
              </a:rPr>
              <a:t>Junos OS prezinta avantaje prin faptul ca:</a:t>
            </a:r>
            <a:r>
              <a:rPr sz="2000">
                <a:solidFill>
                  <a:srgbClr val="514843"/>
                </a:solidFill>
              </a:rPr>
              <a:t> </a:t>
            </a:r>
            <a:endParaRPr sz="2000">
              <a:solidFill>
                <a:srgbClr val="514843"/>
              </a:solidFill>
            </a:endParaRPr>
          </a:p>
          <a:p>
            <a:pPr lvl="1" marL="581526" indent="-200526">
              <a:lnSpc>
                <a:spcPct val="90000"/>
              </a:lnSpc>
              <a:spcBef>
                <a:spcPts val="800"/>
              </a:spcBef>
              <a:buSzPct val="100000"/>
              <a:buChar char="-"/>
              <a:defRPr>
                <a:solidFill>
                  <a:srgbClr val="000000"/>
                </a:solidFill>
              </a:defRPr>
            </a:pPr>
            <a:r>
              <a:rPr sz="1600">
                <a:solidFill>
                  <a:srgbClr val="514843"/>
                </a:solidFill>
                <a:latin typeface="+mj-lt"/>
                <a:ea typeface="+mj-ea"/>
                <a:cs typeface="+mj-cs"/>
                <a:sym typeface="Helvetica"/>
              </a:rPr>
              <a:t>exista un singur sistem de operare</a:t>
            </a:r>
            <a:endParaRPr baseline="25000" sz="1600">
              <a:solidFill>
                <a:srgbClr val="514843"/>
              </a:solidFill>
              <a:latin typeface="+mj-lt"/>
              <a:ea typeface="+mj-ea"/>
              <a:cs typeface="+mj-cs"/>
              <a:sym typeface="Helvetica"/>
            </a:endParaRPr>
          </a:p>
          <a:p>
            <a:pPr lvl="1" marL="581526" indent="-200526">
              <a:lnSpc>
                <a:spcPct val="90000"/>
              </a:lnSpc>
              <a:spcBef>
                <a:spcPts val="800"/>
              </a:spcBef>
              <a:buSzPct val="100000"/>
              <a:buChar char="-"/>
              <a:defRPr>
                <a:solidFill>
                  <a:srgbClr val="000000"/>
                </a:solidFill>
              </a:defRPr>
            </a:pPr>
            <a:r>
              <a:rPr sz="1600">
                <a:solidFill>
                  <a:srgbClr val="514843"/>
                </a:solidFill>
                <a:latin typeface="+mj-lt"/>
                <a:ea typeface="+mj-ea"/>
                <a:cs typeface="+mj-cs"/>
                <a:sym typeface="Helvetica"/>
              </a:rPr>
              <a:t>exista o singura lansare de software</a:t>
            </a:r>
            <a:endParaRPr baseline="25000" sz="1600">
              <a:solidFill>
                <a:srgbClr val="514843"/>
              </a:solidFill>
              <a:latin typeface="+mj-lt"/>
              <a:ea typeface="+mj-ea"/>
              <a:cs typeface="+mj-cs"/>
              <a:sym typeface="Helvetica"/>
            </a:endParaRPr>
          </a:p>
          <a:p>
            <a:pPr lvl="1" marL="581526" indent="-200526">
              <a:lnSpc>
                <a:spcPct val="90000"/>
              </a:lnSpc>
              <a:spcBef>
                <a:spcPts val="800"/>
              </a:spcBef>
              <a:buSzPct val="100000"/>
              <a:buChar char="-"/>
              <a:defRPr>
                <a:solidFill>
                  <a:srgbClr val="000000"/>
                </a:solidFill>
              </a:defRPr>
            </a:pPr>
            <a:r>
              <a:rPr sz="1600">
                <a:solidFill>
                  <a:srgbClr val="514843"/>
                </a:solidFill>
                <a:latin typeface="+mj-lt"/>
                <a:ea typeface="+mj-ea"/>
                <a:cs typeface="+mj-cs"/>
                <a:sym typeface="Helvetica"/>
              </a:rPr>
              <a:t>exista o singura arhitectura de software modular</a:t>
            </a:r>
            <a:endParaRPr sz="1600">
              <a:solidFill>
                <a:srgbClr val="514843"/>
              </a:solidFill>
              <a:latin typeface="+mj-lt"/>
              <a:ea typeface="+mj-ea"/>
              <a:cs typeface="+mj-cs"/>
              <a:sym typeface="Helvetica"/>
            </a:endParaRPr>
          </a:p>
          <a:p>
            <a:pPr lvl="0" marL="200526" indent="-200526">
              <a:lnSpc>
                <a:spcPct val="90000"/>
              </a:lnSpc>
              <a:spcBef>
                <a:spcPts val="1800"/>
              </a:spcBef>
              <a:buSzPct val="100000"/>
              <a:buChar char="-"/>
              <a:defRPr>
                <a:solidFill>
                  <a:srgbClr val="000000"/>
                </a:solidFill>
              </a:defRPr>
            </a:pPr>
            <a:r>
              <a:rPr sz="2000">
                <a:solidFill>
                  <a:srgbClr val="514843"/>
                </a:solidFill>
              </a:rPr>
              <a:t>Arhitectura software Junos OS este gandita in asa mod incat chiar daca modulele individuale comunica intre ele prin interfete foarte bine definite, fiecare din module ruleaza in spatiul de memorie propriu, astfel prevenind intreruperea unui modul de catre altul, dar si restartarea individuala a fiecarui modul.</a:t>
            </a:r>
            <a:endParaRPr sz="2000">
              <a:solidFill>
                <a:srgbClr val="514843"/>
              </a:solidFill>
            </a:endParaRPr>
          </a:p>
        </p:txBody>
      </p:sp>
    </p:spTree>
  </p:cSld>
  <p:clrMapOvr>
    <a:masterClrMapping/>
  </p:clrMapOvr>
  <p:transition spd="slow"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1. </a:t>
            </a:r>
            <a:r>
              <a:rPr sz="2800">
                <a:solidFill>
                  <a:srgbClr val="514843"/>
                </a:solidFill>
              </a:rPr>
              <a:t>Generalitati Junos OS</a:t>
            </a:r>
          </a:p>
        </p:txBody>
      </p:sp>
      <p:sp>
        <p:nvSpPr>
          <p:cNvPr id="65" name="Shape 65"/>
          <p:cNvSpPr/>
          <p:nvPr/>
        </p:nvSpPr>
        <p:spPr>
          <a:xfrm>
            <a:off x="4250030" y="1605279"/>
            <a:ext cx="6819851" cy="4968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50000"/>
              </a:lnSpc>
              <a:spcBef>
                <a:spcPts val="1800"/>
              </a:spcBef>
              <a:defRPr sz="2000"/>
            </a:lvl1pPr>
          </a:lstStyle>
          <a:p>
            <a:pPr lvl="0">
              <a:defRPr sz="1800">
                <a:solidFill>
                  <a:srgbClr val="000000"/>
                </a:solidFill>
              </a:defRPr>
            </a:pPr>
            <a:r>
              <a:rPr sz="2000">
                <a:solidFill>
                  <a:srgbClr val="514843"/>
                </a:solidFill>
              </a:rPr>
              <a:t>Arhitectura sotfware a fost impartita in doua planuri: planul de control si planul de transport, astfel incat intre cele doua plane sa nu existe impact. Planul de control ruleaza pe motorul de routare al dispozitivelor Juniper; el are urmatoarele functiuni: updatarea tabelului de rutare, raspunde la cerintele SNMP-ului, procesarea traficului SSH sau HTTP, updatarea protocoalelor de rutare, etc. Planul de  transport ruleaza pe un motor separat de transport al pachetelor ce foloseste un kernel de dimensiuni reduse contruit special ce contine doar functiile necesare pentru rutare si schimbarea traficului.</a:t>
            </a:r>
          </a:p>
        </p:txBody>
      </p:sp>
      <p:pic>
        <p:nvPicPr>
          <p:cNvPr id="66" name="image3.png"/>
          <p:cNvPicPr/>
          <p:nvPr/>
        </p:nvPicPr>
        <p:blipFill>
          <a:blip r:embed="rId2">
            <a:extLst/>
          </a:blip>
          <a:stretch>
            <a:fillRect/>
          </a:stretch>
        </p:blipFill>
        <p:spPr>
          <a:xfrm>
            <a:off x="712787" y="1455737"/>
            <a:ext cx="3447843" cy="4553480"/>
          </a:xfrm>
          <a:prstGeom prst="rect">
            <a:avLst/>
          </a:prstGeom>
          <a:ln w="12700">
            <a:miter lim="400000"/>
          </a:ln>
        </p:spPr>
      </p:pic>
      <p:sp>
        <p:nvSpPr>
          <p:cNvPr id="67" name="Shape 67"/>
          <p:cNvSpPr/>
          <p:nvPr/>
        </p:nvSpPr>
        <p:spPr>
          <a:xfrm>
            <a:off x="671755" y="6012179"/>
            <a:ext cx="3447654" cy="65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solidFill>
                  <a:srgbClr val="000000"/>
                </a:solidFill>
              </a:defRPr>
            </a:pPr>
            <a:r>
              <a:rPr>
                <a:solidFill>
                  <a:srgbClr val="514843"/>
                </a:solidFill>
              </a:rPr>
              <a:t>Figura 1. Arhitectura software modulara Junos OS</a:t>
            </a:r>
          </a:p>
        </p:txBody>
      </p:sp>
    </p:spTree>
  </p:cSld>
  <p:clrMapOvr>
    <a:masterClrMapping/>
  </p:clrMapOvr>
  <p:transition spd="slow"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2. </a:t>
            </a:r>
            <a:r>
              <a:rPr sz="2800">
                <a:solidFill>
                  <a:srgbClr val="514843"/>
                </a:solidFill>
              </a:rPr>
              <a:t>Generalitati SNMP</a:t>
            </a:r>
          </a:p>
        </p:txBody>
      </p:sp>
      <p:sp>
        <p:nvSpPr>
          <p:cNvPr id="70" name="Shape 70"/>
          <p:cNvSpPr/>
          <p:nvPr/>
        </p:nvSpPr>
        <p:spPr>
          <a:xfrm>
            <a:off x="1122119" y="1605279"/>
            <a:ext cx="9947762" cy="42824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00526" indent="-200526">
              <a:lnSpc>
                <a:spcPct val="150000"/>
              </a:lnSpc>
              <a:spcBef>
                <a:spcPts val="1800"/>
              </a:spcBef>
              <a:buSzPct val="100000"/>
              <a:buChar char="-"/>
              <a:defRPr>
                <a:solidFill>
                  <a:srgbClr val="000000"/>
                </a:solidFill>
              </a:defRPr>
            </a:pPr>
            <a:r>
              <a:rPr sz="2000">
                <a:solidFill>
                  <a:srgbClr val="514843"/>
                </a:solidFill>
              </a:rPr>
              <a:t>SNMP (Simple Network Management Protocol) este un protocol pentru layer-ul de aplicatii definit de Internet Architecture Board pentru colectarea si organziarea informatiei despre dispozitivele dintr-o retea. El face parte din suita de protocoale de control al transmisiei si protocoale de internet. Dispozitivele ce folosesc SNMP sunt de obicei routere, switch-uri, servere, statii de lucru, imprimante, modem-uri.</a:t>
            </a:r>
            <a:r>
              <a:rPr sz="2000">
                <a:solidFill>
                  <a:srgbClr val="514843"/>
                </a:solidFill>
              </a:rPr>
              <a:t> </a:t>
            </a:r>
            <a:endParaRPr sz="2000">
              <a:solidFill>
                <a:srgbClr val="514843"/>
              </a:solidFill>
            </a:endParaRPr>
          </a:p>
          <a:p>
            <a:pPr lvl="0" marL="200526" indent="-200526">
              <a:lnSpc>
                <a:spcPct val="150000"/>
              </a:lnSpc>
              <a:spcBef>
                <a:spcPts val="1800"/>
              </a:spcBef>
              <a:buSzPct val="100000"/>
              <a:buChar char="-"/>
              <a:defRPr>
                <a:solidFill>
                  <a:srgbClr val="000000"/>
                </a:solidFill>
              </a:defRPr>
            </a:pPr>
            <a:r>
              <a:rPr sz="2000">
                <a:solidFill>
                  <a:srgbClr val="514843"/>
                </a:solidFill>
              </a:rPr>
              <a:t>SNMP este foarte des folosit in cazul sistemelor de management al retelelor pentru monitorizarea dispozitivelor atasate la retea. SNMP expune datele de management sub forma unor variabile ce descriu configuratia sistemului. Aceste variabile pot fi interogate de catre aplicatiile de management. </a:t>
            </a:r>
          </a:p>
        </p:txBody>
      </p:sp>
    </p:spTree>
  </p:cSld>
  <p:clrMapOvr>
    <a:masterClrMapping/>
  </p:clrMapOvr>
  <p:transition spd="slow"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2. </a:t>
            </a:r>
            <a:r>
              <a:rPr sz="2800">
                <a:solidFill>
                  <a:srgbClr val="514843"/>
                </a:solidFill>
              </a:rPr>
              <a:t>Generalitati SNMP</a:t>
            </a:r>
          </a:p>
        </p:txBody>
      </p:sp>
      <p:pic>
        <p:nvPicPr>
          <p:cNvPr id="73" name="image4.png"/>
          <p:cNvPicPr/>
          <p:nvPr/>
        </p:nvPicPr>
        <p:blipFill>
          <a:blip r:embed="rId2">
            <a:extLst/>
          </a:blip>
          <a:stretch>
            <a:fillRect/>
          </a:stretch>
        </p:blipFill>
        <p:spPr>
          <a:xfrm>
            <a:off x="3668246" y="1351915"/>
            <a:ext cx="4855508" cy="5073460"/>
          </a:xfrm>
          <a:prstGeom prst="rect">
            <a:avLst/>
          </a:prstGeom>
          <a:ln w="12700">
            <a:miter lim="400000"/>
          </a:ln>
        </p:spPr>
      </p:pic>
      <p:sp>
        <p:nvSpPr>
          <p:cNvPr id="74" name="Shape 74"/>
          <p:cNvSpPr/>
          <p:nvPr/>
        </p:nvSpPr>
        <p:spPr>
          <a:xfrm>
            <a:off x="3892433" y="6472682"/>
            <a:ext cx="4407134" cy="370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solidFill>
                  <a:srgbClr val="000000"/>
                </a:solidFill>
              </a:defRPr>
            </a:pPr>
            <a:r>
              <a:rPr>
                <a:solidFill>
                  <a:srgbClr val="514843"/>
                </a:solidFill>
              </a:rPr>
              <a:t>Figura 2. Diagrama de comunicare SNMP </a:t>
            </a:r>
          </a:p>
        </p:txBody>
      </p:sp>
    </p:spTree>
  </p:cSld>
  <p:clrMapOvr>
    <a:masterClrMapping/>
  </p:clrMapOvr>
  <p:transition spd="slow"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3. </a:t>
            </a:r>
            <a:r>
              <a:rPr sz="2800">
                <a:solidFill>
                  <a:srgbClr val="514843"/>
                </a:solidFill>
              </a:rPr>
              <a:t>Implementarea SNMP pe dispozitive ce ruleaza cu Junos OS</a:t>
            </a:r>
          </a:p>
        </p:txBody>
      </p:sp>
      <p:sp>
        <p:nvSpPr>
          <p:cNvPr id="77" name="Shape 77"/>
          <p:cNvSpPr/>
          <p:nvPr/>
        </p:nvSpPr>
        <p:spPr>
          <a:xfrm>
            <a:off x="1073033" y="1545082"/>
            <a:ext cx="9985376" cy="196596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nSpc>
                <a:spcPct val="90000"/>
              </a:lnSpc>
              <a:spcBef>
                <a:spcPts val="1800"/>
              </a:spcBef>
              <a:defRPr>
                <a:solidFill>
                  <a:srgbClr val="000000"/>
                </a:solidFill>
              </a:defRPr>
            </a:pPr>
            <a:r>
              <a:rPr sz="2000">
                <a:solidFill>
                  <a:srgbClr val="514843"/>
                </a:solidFill>
              </a:rPr>
              <a:t>- </a:t>
            </a:r>
            <a:r>
              <a:rPr sz="2000">
                <a:solidFill>
                  <a:srgbClr val="514843"/>
                </a:solidFill>
              </a:rPr>
              <a:t>In cazul dispozitivelor ce folosesc Junos OS comunicarea dintre agent si manager are urmatoarele forme:</a:t>
            </a:r>
            <a:r>
              <a:rPr sz="2000">
                <a:solidFill>
                  <a:srgbClr val="514843"/>
                </a:solidFill>
              </a:rPr>
              <a:t> [</a:t>
            </a:r>
            <a:r>
              <a:rPr sz="2000">
                <a:solidFill>
                  <a:srgbClr val="514843"/>
                </a:solidFill>
              </a:rPr>
              <a:t>6</a:t>
            </a:r>
            <a:r>
              <a:rPr sz="2000">
                <a:solidFill>
                  <a:srgbClr val="514843"/>
                </a:solidFill>
              </a:rPr>
              <a:t>]</a:t>
            </a:r>
            <a:endParaRPr sz="2000">
              <a:solidFill>
                <a:srgbClr val="514843"/>
              </a:solidFill>
            </a:endParaRPr>
          </a:p>
          <a:p>
            <a:pPr lvl="0" marL="543910" indent="-315310">
              <a:lnSpc>
                <a:spcPct val="90000"/>
              </a:lnSpc>
              <a:spcBef>
                <a:spcPts val="1800"/>
              </a:spcBef>
              <a:buSzPct val="100000"/>
              <a:buFont typeface="Wingdings"/>
              <a:buChar char="▪"/>
              <a:defRPr>
                <a:solidFill>
                  <a:srgbClr val="000000"/>
                </a:solidFill>
              </a:defRPr>
            </a:pPr>
            <a:r>
              <a:rPr sz="1500">
                <a:solidFill>
                  <a:srgbClr val="514843"/>
                </a:solidFill>
              </a:rPr>
              <a:t>cereri de tipul get, get bulk, get next</a:t>
            </a:r>
            <a:endParaRPr baseline="26666" sz="1500">
              <a:solidFill>
                <a:srgbClr val="514843"/>
              </a:solidFill>
            </a:endParaRPr>
          </a:p>
          <a:p>
            <a:pPr lvl="0" marL="543910" indent="-315310">
              <a:lnSpc>
                <a:spcPct val="90000"/>
              </a:lnSpc>
              <a:spcBef>
                <a:spcPts val="1800"/>
              </a:spcBef>
              <a:buSzPct val="100000"/>
              <a:buFont typeface="Wingdings"/>
              <a:buChar char="▪"/>
              <a:defRPr>
                <a:solidFill>
                  <a:srgbClr val="000000"/>
                </a:solidFill>
              </a:defRPr>
            </a:pPr>
            <a:r>
              <a:rPr sz="1500">
                <a:solidFill>
                  <a:srgbClr val="514843"/>
                </a:solidFill>
              </a:rPr>
              <a:t>cereri de tipul set</a:t>
            </a:r>
            <a:endParaRPr baseline="26666" sz="1500">
              <a:solidFill>
                <a:srgbClr val="514843"/>
              </a:solidFill>
            </a:endParaRPr>
          </a:p>
          <a:p>
            <a:pPr lvl="0" marL="543910" indent="-315310">
              <a:lnSpc>
                <a:spcPct val="90000"/>
              </a:lnSpc>
              <a:spcBef>
                <a:spcPts val="1800"/>
              </a:spcBef>
              <a:buSzPct val="100000"/>
              <a:buFont typeface="Wingdings"/>
              <a:buChar char="▪"/>
              <a:defRPr>
                <a:solidFill>
                  <a:srgbClr val="000000"/>
                </a:solidFill>
              </a:defRPr>
            </a:pPr>
            <a:r>
              <a:rPr sz="1500">
                <a:solidFill>
                  <a:srgbClr val="514843"/>
                </a:solidFill>
              </a:rPr>
              <a:t>notificari de tipul trap si inform</a:t>
            </a:r>
          </a:p>
        </p:txBody>
      </p:sp>
      <p:pic>
        <p:nvPicPr>
          <p:cNvPr id="78" name="image8.png"/>
          <p:cNvPicPr/>
          <p:nvPr/>
        </p:nvPicPr>
        <p:blipFill>
          <a:blip r:embed="rId2">
            <a:extLst/>
          </a:blip>
          <a:stretch>
            <a:fillRect/>
          </a:stretch>
        </p:blipFill>
        <p:spPr>
          <a:xfrm>
            <a:off x="3319879" y="3496350"/>
            <a:ext cx="5552242" cy="2563392"/>
          </a:xfrm>
          <a:prstGeom prst="rect">
            <a:avLst/>
          </a:prstGeom>
          <a:ln w="12700">
            <a:miter lim="400000"/>
          </a:ln>
        </p:spPr>
      </p:pic>
      <p:sp>
        <p:nvSpPr>
          <p:cNvPr id="79" name="Shape 79"/>
          <p:cNvSpPr/>
          <p:nvPr/>
        </p:nvSpPr>
        <p:spPr>
          <a:xfrm>
            <a:off x="2462455" y="6304280"/>
            <a:ext cx="8206493" cy="370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solidFill>
                  <a:srgbClr val="000000"/>
                </a:solidFill>
              </a:defRPr>
            </a:pPr>
            <a:r>
              <a:rPr>
                <a:solidFill>
                  <a:srgbClr val="514843"/>
                </a:solidFill>
              </a:rPr>
              <a:t>Figura 3. Principiul comunicarii SNMP intre manager, agent master si subagenti </a:t>
            </a:r>
          </a:p>
        </p:txBody>
      </p:sp>
    </p:spTree>
  </p:cSld>
  <p:clrMapOvr>
    <a:masterClrMapping/>
  </p:clrMapOvr>
  <p:transition spd="slow"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3. </a:t>
            </a:r>
            <a:r>
              <a:rPr sz="2800">
                <a:solidFill>
                  <a:srgbClr val="514843"/>
                </a:solidFill>
              </a:rPr>
              <a:t>Implementarea SNMP pe dispozitive ce ruleaza cu Junos OS</a:t>
            </a:r>
          </a:p>
        </p:txBody>
      </p:sp>
      <p:sp>
        <p:nvSpPr>
          <p:cNvPr id="82" name="Shape 82"/>
          <p:cNvSpPr/>
          <p:nvPr/>
        </p:nvSpPr>
        <p:spPr>
          <a:xfrm>
            <a:off x="1073033" y="1545082"/>
            <a:ext cx="9985376" cy="44094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00526" indent="-200526">
              <a:spcBef>
                <a:spcPts val="5000"/>
              </a:spcBef>
              <a:buSzPct val="100000"/>
              <a:buChar char="-"/>
              <a:defRPr>
                <a:solidFill>
                  <a:srgbClr val="000000"/>
                </a:solidFill>
              </a:defRPr>
            </a:pPr>
            <a:r>
              <a:rPr sz="2000">
                <a:solidFill>
                  <a:srgbClr val="514843"/>
                </a:solidFill>
              </a:rPr>
              <a:t>Implementarea SNMP in Junos OS suporta doua tipuri de notificari: trap si inform. Trap sunt notificari neconfirmate, pe cand inform au confirmare. Cele din urma sunt suportate numai de echipamentele ce suport configuratie SNMPv3.</a:t>
            </a:r>
            <a:endParaRPr sz="2000">
              <a:solidFill>
                <a:srgbClr val="514843"/>
              </a:solidFill>
            </a:endParaRPr>
          </a:p>
          <a:p>
            <a:pPr lvl="0" marL="200526" indent="-200526">
              <a:spcBef>
                <a:spcPts val="5000"/>
              </a:spcBef>
              <a:buSzPct val="100000"/>
              <a:buChar char="-"/>
              <a:defRPr>
                <a:solidFill>
                  <a:srgbClr val="000000"/>
                </a:solidFill>
              </a:defRPr>
            </a:pPr>
            <a:r>
              <a:rPr sz="2000">
                <a:solidFill>
                  <a:srgbClr val="514843"/>
                </a:solidFill>
              </a:rPr>
              <a:t>Junos OS suporta cozile de tipul trap pentru a se asigura ca aceste notificari nu sunt pierdute din cauza indisponibilitatii temporare ale ruterelor. Exista doua tipuri de cozi: cozi destinatie si cozi de accelerare, ce sunt formate pentru a asigura livrarea notificarilor de tip trap si de a controla traficul acestor notificari.</a:t>
            </a:r>
            <a:endParaRPr sz="2000">
              <a:solidFill>
                <a:srgbClr val="514843"/>
              </a:solidFill>
            </a:endParaRPr>
          </a:p>
          <a:p>
            <a:pPr lvl="0" marL="200526" indent="-200526">
              <a:spcBef>
                <a:spcPts val="5000"/>
              </a:spcBef>
              <a:buSzPct val="100000"/>
              <a:buChar char="-"/>
              <a:defRPr>
                <a:solidFill>
                  <a:srgbClr val="000000"/>
                </a:solidFill>
              </a:defRPr>
            </a:pPr>
            <a:r>
              <a:rPr sz="2000">
                <a:solidFill>
                  <a:srgbClr val="514843"/>
                </a:solidFill>
              </a:rPr>
              <a:t>Junos OS formeaza o coada destinatie atunci cand o notificare trap a unei destinatii particulare este returnata datorita faptului ca gazda nu este disponibila. Astfel se adauga in coada notificari trap ulterioare ale aceleasi destinatii.</a:t>
            </a:r>
          </a:p>
        </p:txBody>
      </p:sp>
    </p:spTree>
  </p:cSld>
  <p:clrMapOvr>
    <a:masterClrMapping/>
  </p:clrMapOvr>
  <p:transition spd="slow"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idx="4294967295"/>
          </p:nvPr>
        </p:nvSpPr>
        <p:spPr>
          <a:xfrm>
            <a:off x="1104899" y="76200"/>
            <a:ext cx="9980614" cy="1096963"/>
          </a:xfrm>
          <a:prstGeom prst="rect">
            <a:avLst/>
          </a:prstGeom>
        </p:spPr>
        <p:txBody>
          <a:bodyPr>
            <a:normAutofit fontScale="100000" lnSpcReduction="0"/>
          </a:bodyPr>
          <a:lstStyle/>
          <a:p>
            <a:pPr lvl="0">
              <a:defRPr sz="1800">
                <a:solidFill>
                  <a:srgbClr val="000000"/>
                </a:solidFill>
              </a:defRPr>
            </a:pPr>
            <a:r>
              <a:rPr sz="2800">
                <a:solidFill>
                  <a:srgbClr val="514843"/>
                </a:solidFill>
              </a:rPr>
              <a:t>3. </a:t>
            </a:r>
            <a:r>
              <a:rPr sz="2800">
                <a:solidFill>
                  <a:srgbClr val="514843"/>
                </a:solidFill>
              </a:rPr>
              <a:t>Implementarea SNMP pe dispozitive ce ruleaza cu Junos OS</a:t>
            </a:r>
          </a:p>
        </p:txBody>
      </p:sp>
      <p:sp>
        <p:nvSpPr>
          <p:cNvPr id="85" name="Shape 85"/>
          <p:cNvSpPr/>
          <p:nvPr/>
        </p:nvSpPr>
        <p:spPr>
          <a:xfrm>
            <a:off x="1073033" y="1545082"/>
            <a:ext cx="9985376" cy="448458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00526" indent="-200526">
              <a:lnSpc>
                <a:spcPct val="180000"/>
              </a:lnSpc>
              <a:spcBef>
                <a:spcPts val="5000"/>
              </a:spcBef>
              <a:buSzPct val="100000"/>
              <a:buChar char="-"/>
              <a:defRPr>
                <a:solidFill>
                  <a:srgbClr val="000000"/>
                </a:solidFill>
              </a:defRPr>
            </a:pPr>
            <a:r>
              <a:rPr sz="2000">
                <a:solidFill>
                  <a:srgbClr val="514843"/>
                </a:solidFill>
              </a:rPr>
              <a:t>Implementarea SNMP in Junos OS contine:</a:t>
            </a:r>
            <a:endParaRPr sz="2000">
              <a:solidFill>
                <a:srgbClr val="514843"/>
              </a:solidFill>
            </a:endParaRPr>
          </a:p>
          <a:p>
            <a:pPr lvl="0" marL="417786" indent="-189186" algn="just" defTabSz="449580">
              <a:buSzPct val="100000"/>
              <a:buFont typeface="Wingdings"/>
              <a:buChar char="▪"/>
              <a:defRPr>
                <a:solidFill>
                  <a:srgbClr val="000000"/>
                </a:solidFill>
              </a:defRPr>
            </a:pPr>
            <a:r>
              <a:rPr sz="1700">
                <a:uFill>
                  <a:solidFill/>
                </a:uFill>
                <a:latin typeface="Times New Roman"/>
                <a:ea typeface="Times New Roman"/>
                <a:cs typeface="Times New Roman"/>
                <a:sym typeface="Times New Roman"/>
              </a:rPr>
              <a:t>un agent SNMP master, cunoscut si sub numele de proces SNMP, aflat pe echipamente si administrat de NMS sau de gazda</a:t>
            </a:r>
            <a:endParaRPr baseline="23529" sz="1700">
              <a:uFill>
                <a:solidFill/>
              </a:uFill>
              <a:latin typeface="Times New Roman"/>
              <a:ea typeface="Times New Roman"/>
              <a:cs typeface="Times New Roman"/>
              <a:sym typeface="Times New Roman"/>
            </a:endParaRPr>
          </a:p>
          <a:p>
            <a:pPr lvl="0" marL="417786" indent="-189186" algn="just" defTabSz="449580">
              <a:buSzPct val="100000"/>
              <a:buFont typeface="Wingdings"/>
              <a:buChar char="▪"/>
              <a:defRPr>
                <a:solidFill>
                  <a:srgbClr val="000000"/>
                </a:solidFill>
              </a:defRPr>
            </a:pPr>
            <a:r>
              <a:rPr sz="1700">
                <a:uFill>
                  <a:solidFill/>
                </a:uFill>
                <a:latin typeface="Times New Roman"/>
                <a:ea typeface="Times New Roman"/>
                <a:cs typeface="Times New Roman"/>
                <a:sym typeface="Times New Roman"/>
              </a:rPr>
              <a:t>subagenti gazduiti pe diferite module Junos OS, cum ar fi motorul de rutare, administrati de agentul SNMP master</a:t>
            </a:r>
            <a:endParaRPr sz="1700">
              <a:uFill>
                <a:solidFill/>
              </a:uFill>
              <a:latin typeface="Times New Roman"/>
              <a:ea typeface="Times New Roman"/>
              <a:cs typeface="Times New Roman"/>
              <a:sym typeface="Times New Roman"/>
            </a:endParaRPr>
          </a:p>
          <a:p>
            <a:pPr lvl="0" algn="just" defTabSz="449580">
              <a:defRPr>
                <a:solidFill>
                  <a:srgbClr val="000000"/>
                </a:solidFill>
              </a:defRPr>
            </a:pPr>
            <a:endParaRPr sz="1700">
              <a:uFill>
                <a:solidFill/>
              </a:uFill>
              <a:latin typeface="Times New Roman"/>
              <a:ea typeface="Times New Roman"/>
              <a:cs typeface="Times New Roman"/>
              <a:sym typeface="Times New Roman"/>
            </a:endParaRPr>
          </a:p>
          <a:p>
            <a:pPr lvl="0" marL="200526" indent="-200526">
              <a:lnSpc>
                <a:spcPct val="60000"/>
              </a:lnSpc>
              <a:spcBef>
                <a:spcPts val="1800"/>
              </a:spcBef>
              <a:buSzPct val="100000"/>
              <a:buChar char="-"/>
              <a:defRPr>
                <a:solidFill>
                  <a:srgbClr val="000000"/>
                </a:solidFill>
              </a:defRPr>
            </a:pPr>
            <a:r>
              <a:rPr sz="2000">
                <a:solidFill>
                  <a:srgbClr val="514843"/>
                </a:solidFill>
              </a:rPr>
              <a:t>Junos OS suporta urmatoarele versiuni de SNMP:</a:t>
            </a:r>
            <a:endParaRPr sz="2000">
              <a:solidFill>
                <a:srgbClr val="514843"/>
              </a:solidFill>
            </a:endParaRPr>
          </a:p>
          <a:p>
            <a:pPr lvl="0">
              <a:lnSpc>
                <a:spcPct val="60000"/>
              </a:lnSpc>
              <a:spcBef>
                <a:spcPts val="1800"/>
              </a:spcBef>
              <a:defRPr>
                <a:solidFill>
                  <a:srgbClr val="000000"/>
                </a:solidFill>
              </a:defRPr>
            </a:pPr>
            <a:endParaRPr sz="2000">
              <a:solidFill>
                <a:srgbClr val="514843"/>
              </a:solidFill>
            </a:endParaRPr>
          </a:p>
          <a:p>
            <a:pPr lvl="0" marL="417786" indent="-189186" algn="just" defTabSz="449580">
              <a:lnSpc>
                <a:spcPct val="110000"/>
              </a:lnSpc>
              <a:spcBef>
                <a:spcPts val="300"/>
              </a:spcBef>
              <a:buSzPct val="100000"/>
              <a:buFont typeface="Wingdings"/>
              <a:buChar char="▪"/>
              <a:defRPr>
                <a:solidFill>
                  <a:srgbClr val="000000"/>
                </a:solidFill>
              </a:defRPr>
            </a:pPr>
            <a:r>
              <a:rPr sz="1700">
                <a:uFill>
                  <a:solidFill/>
                </a:uFill>
                <a:latin typeface="Times New Roman"/>
                <a:ea typeface="Times New Roman"/>
                <a:cs typeface="Times New Roman"/>
                <a:sym typeface="Times New Roman"/>
              </a:rPr>
              <a:t>SNMPv1 - implementarea initiala de SNMP ce defineste arhitectura si cadrul de lucru pentru SNMP</a:t>
            </a:r>
            <a:endParaRPr baseline="23529" sz="1700">
              <a:uFill>
                <a:solidFill/>
              </a:uFill>
              <a:latin typeface="Times New Roman"/>
              <a:ea typeface="Times New Roman"/>
              <a:cs typeface="Times New Roman"/>
              <a:sym typeface="Times New Roman"/>
            </a:endParaRPr>
          </a:p>
          <a:p>
            <a:pPr lvl="0" marL="417786" indent="-189186" algn="just" defTabSz="449580">
              <a:lnSpc>
                <a:spcPct val="110000"/>
              </a:lnSpc>
              <a:spcBef>
                <a:spcPts val="300"/>
              </a:spcBef>
              <a:buSzPct val="100000"/>
              <a:buFont typeface="Wingdings"/>
              <a:buChar char="▪"/>
              <a:defRPr>
                <a:solidFill>
                  <a:srgbClr val="000000"/>
                </a:solidFill>
              </a:defRPr>
            </a:pPr>
            <a:r>
              <a:rPr sz="1700">
                <a:uFill>
                  <a:solidFill/>
                </a:uFill>
                <a:latin typeface="Times New Roman"/>
                <a:ea typeface="Times New Roman"/>
                <a:cs typeface="Times New Roman"/>
                <a:sym typeface="Times New Roman"/>
              </a:rPr>
              <a:t>SNMPv2c - protocolul revizuit, cu un aport de imbunatatiri in ceea ce priveste performanta si comunicatiile manager-manager.</a:t>
            </a:r>
            <a:endParaRPr sz="1700">
              <a:uFill>
                <a:solidFill/>
              </a:uFill>
              <a:latin typeface="Times New Roman"/>
              <a:ea typeface="Times New Roman"/>
              <a:cs typeface="Times New Roman"/>
              <a:sym typeface="Times New Roman"/>
            </a:endParaRPr>
          </a:p>
          <a:p>
            <a:pPr lvl="0" marL="417786" indent="-189186" algn="just" defTabSz="449580">
              <a:lnSpc>
                <a:spcPct val="110000"/>
              </a:lnSpc>
              <a:spcBef>
                <a:spcPts val="300"/>
              </a:spcBef>
              <a:buSzPct val="100000"/>
              <a:buFont typeface="Wingdings"/>
              <a:buChar char="▪"/>
              <a:defRPr>
                <a:solidFill>
                  <a:srgbClr val="000000"/>
                </a:solidFill>
              </a:defRPr>
            </a:pPr>
            <a:r>
              <a:rPr sz="1700">
                <a:uFill>
                  <a:solidFill/>
                </a:uFill>
                <a:latin typeface="Times New Roman"/>
                <a:ea typeface="Times New Roman"/>
                <a:cs typeface="Times New Roman"/>
                <a:sym typeface="Times New Roman"/>
              </a:rPr>
              <a:t>SNMPv3 - protocolul cel mai stabil din punct de vedere al securitatii. Acest protocol defineste un model de securitate USM (User-Based Security Model) si un model de acces al controlului VACM (View-based Control Model).</a:t>
            </a:r>
          </a:p>
        </p:txBody>
      </p:sp>
    </p:spTree>
  </p:cSld>
  <p:clrMapOvr>
    <a:masterClrMapping/>
  </p:clrMapOvr>
  <p:transition spd="slow" advClick="1"/>
</p:sld>
</file>

<file path=ppt/theme/theme1.xml><?xml version="1.0" encoding="utf-8"?>
<a:theme xmlns:a="http://schemas.openxmlformats.org/drawingml/2006/main" xmlns:r="http://schemas.openxmlformats.org/officeDocument/2006/relationships" name="Default">
  <a:themeElements>
    <a:clrScheme name="Default">
      <a:dk1>
        <a:srgbClr val="514843"/>
      </a:dk1>
      <a:lt1>
        <a:srgbClr val="FFFFF3"/>
      </a:lt1>
      <a:dk2>
        <a:srgbClr val="A7A7A7"/>
      </a:dk2>
      <a:lt2>
        <a:srgbClr val="535353"/>
      </a:lt2>
      <a:accent1>
        <a:srgbClr val="514843"/>
      </a:accent1>
      <a:accent2>
        <a:srgbClr val="6D7D66"/>
      </a:accent2>
      <a:accent3>
        <a:srgbClr val="8F8F8F"/>
      </a:accent3>
      <a:accent4>
        <a:srgbClr val="453E39"/>
      </a:accent4>
      <a:accent5>
        <a:srgbClr val="B3B1B0"/>
      </a:accent5>
      <a:accent6>
        <a:srgbClr val="63715C"/>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51484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514843"/>
            </a:solidFill>
            <a:effectLst/>
            <a:uFillTx/>
            <a:latin typeface="Euphemia"/>
            <a:ea typeface="Euphemia"/>
            <a:cs typeface="Euphemia"/>
            <a:sym typeface="Euphem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1484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514843"/>
            </a:solidFill>
            <a:effectLst/>
            <a:uFillTx/>
            <a:latin typeface="Euphemia"/>
            <a:ea typeface="Euphemia"/>
            <a:cs typeface="Euphemia"/>
            <a:sym typeface="Euphem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514843"/>
      </a:accent1>
      <a:accent2>
        <a:srgbClr val="6D7D66"/>
      </a:accent2>
      <a:accent3>
        <a:srgbClr val="8F8F8F"/>
      </a:accent3>
      <a:accent4>
        <a:srgbClr val="453E39"/>
      </a:accent4>
      <a:accent5>
        <a:srgbClr val="B3B1B0"/>
      </a:accent5>
      <a:accent6>
        <a:srgbClr val="63715C"/>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51484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514843"/>
            </a:solidFill>
            <a:effectLst/>
            <a:uFillTx/>
            <a:latin typeface="Euphemia"/>
            <a:ea typeface="Euphemia"/>
            <a:cs typeface="Euphemia"/>
            <a:sym typeface="Euphem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1484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514843"/>
            </a:solidFill>
            <a:effectLst/>
            <a:uFillTx/>
            <a:latin typeface="Euphemia"/>
            <a:ea typeface="Euphemia"/>
            <a:cs typeface="Euphemia"/>
            <a:sym typeface="Euphem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