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62" r:id="rId6"/>
    <p:sldId id="269" r:id="rId7"/>
    <p:sldId id="264" r:id="rId8"/>
    <p:sldId id="267" r:id="rId9"/>
    <p:sldId id="270" r:id="rId10"/>
    <p:sldId id="263" r:id="rId11"/>
    <p:sldId id="271" r:id="rId12"/>
    <p:sldId id="273" r:id="rId13"/>
    <p:sldId id="274" r:id="rId14"/>
    <p:sldId id="275" r:id="rId15"/>
    <p:sldId id="268" r:id="rId16"/>
    <p:sldId id="265" r:id="rId17"/>
    <p:sldId id="260" r:id="rId18"/>
    <p:sldId id="259" r:id="rId19"/>
    <p:sldId id="26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>
      <p:cViewPr varScale="1">
        <p:scale>
          <a:sx n="68" d="100"/>
          <a:sy n="6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E166-61E1-4D8C-B505-8FFAB3360BAE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A062-FDA9-411E-AC48-1357AE599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E166-61E1-4D8C-B505-8FFAB3360BAE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A062-FDA9-411E-AC48-1357AE599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E166-61E1-4D8C-B505-8FFAB3360BAE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A062-FDA9-411E-AC48-1357AE599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E166-61E1-4D8C-B505-8FFAB3360BAE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A062-FDA9-411E-AC48-1357AE599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E166-61E1-4D8C-B505-8FFAB3360BAE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A062-FDA9-411E-AC48-1357AE599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E166-61E1-4D8C-B505-8FFAB3360BAE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A062-FDA9-411E-AC48-1357AE599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E166-61E1-4D8C-B505-8FFAB3360BAE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A062-FDA9-411E-AC48-1357AE599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E166-61E1-4D8C-B505-8FFAB3360BAE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A062-FDA9-411E-AC48-1357AE599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E166-61E1-4D8C-B505-8FFAB3360BAE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A062-FDA9-411E-AC48-1357AE599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E166-61E1-4D8C-B505-8FFAB3360BAE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A062-FDA9-411E-AC48-1357AE599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E166-61E1-4D8C-B505-8FFAB3360BAE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CC2A062-FDA9-411E-AC48-1357AE5995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37E166-61E1-4D8C-B505-8FFAB3360BAE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C2A062-FDA9-411E-AC48-1357AE59954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MODEMUL DE CABLU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800600"/>
            <a:ext cx="7854696" cy="1752600"/>
          </a:xfrm>
        </p:spPr>
        <p:txBody>
          <a:bodyPr/>
          <a:lstStyle/>
          <a:p>
            <a:r>
              <a:rPr lang="en-US" dirty="0" err="1" smtClean="0"/>
              <a:t>Nedescu</a:t>
            </a:r>
            <a:r>
              <a:rPr lang="en-US" dirty="0" smtClean="0"/>
              <a:t> Octavian Andrei</a:t>
            </a:r>
          </a:p>
          <a:p>
            <a:r>
              <a:rPr lang="en-US" dirty="0" smtClean="0"/>
              <a:t>Master Electronic</a:t>
            </a:r>
            <a:r>
              <a:rPr lang="ro-RO" dirty="0" smtClean="0"/>
              <a:t>ă</a:t>
            </a:r>
            <a:r>
              <a:rPr lang="en-US" dirty="0" smtClean="0"/>
              <a:t> Medical</a:t>
            </a:r>
            <a:r>
              <a:rPr lang="ro-RO" dirty="0" smtClean="0"/>
              <a:t>ă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Structura</a:t>
            </a:r>
            <a:r>
              <a:rPr lang="en-US" dirty="0" smtClean="0"/>
              <a:t> modem-</a:t>
            </a:r>
            <a:r>
              <a:rPr lang="en-US" dirty="0" err="1" smtClean="0"/>
              <a:t>ului</a:t>
            </a:r>
            <a:r>
              <a:rPr lang="en-US" dirty="0" smtClean="0"/>
              <a:t> de </a:t>
            </a:r>
            <a:r>
              <a:rPr lang="en-US" dirty="0" err="1" smtClean="0"/>
              <a:t>cablu</a:t>
            </a:r>
            <a:endParaRPr lang="en-US" dirty="0"/>
          </a:p>
        </p:txBody>
      </p:sp>
      <p:pic>
        <p:nvPicPr>
          <p:cNvPr id="6" name="Content Placeholder 5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981200"/>
            <a:ext cx="7924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Structura</a:t>
            </a:r>
            <a:r>
              <a:rPr lang="en-US" dirty="0" smtClean="0"/>
              <a:t> modem-</a:t>
            </a:r>
            <a:r>
              <a:rPr lang="en-US" dirty="0" err="1" smtClean="0"/>
              <a:t>ului</a:t>
            </a:r>
            <a:r>
              <a:rPr lang="en-US" dirty="0" smtClean="0"/>
              <a:t> de </a:t>
            </a:r>
            <a:r>
              <a:rPr lang="en-US" dirty="0" err="1" smtClean="0"/>
              <a:t>cablu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Accesul</a:t>
            </a:r>
            <a:r>
              <a:rPr lang="en-US" dirty="0" smtClean="0"/>
              <a:t> la Internet </a:t>
            </a:r>
            <a:r>
              <a:rPr lang="en-US" dirty="0" err="1" smtClean="0"/>
              <a:t>sau</a:t>
            </a:r>
            <a:r>
              <a:rPr lang="en-US" dirty="0" smtClean="0"/>
              <a:t> la </a:t>
            </a:r>
            <a:r>
              <a:rPr lang="en-US" dirty="0" err="1" smtClean="0"/>
              <a:t>reţeaua</a:t>
            </a:r>
            <a:r>
              <a:rPr lang="en-US" dirty="0" smtClean="0"/>
              <a:t> </a:t>
            </a:r>
            <a:r>
              <a:rPr lang="en-US" dirty="0" err="1" smtClean="0"/>
              <a:t>metropolitană</a:t>
            </a:r>
            <a:r>
              <a:rPr lang="en-US" dirty="0" smtClean="0"/>
              <a:t> se face </a:t>
            </a:r>
            <a:r>
              <a:rPr lang="en-US" dirty="0" err="1" smtClean="0"/>
              <a:t>simultan</a:t>
            </a:r>
            <a:r>
              <a:rPr lang="en-US" dirty="0" smtClean="0"/>
              <a:t> cu </a:t>
            </a:r>
            <a:r>
              <a:rPr lang="en-US" dirty="0" err="1" smtClean="0"/>
              <a:t>recepţia</a:t>
            </a:r>
            <a:r>
              <a:rPr lang="en-US" dirty="0" smtClean="0"/>
              <a:t> </a:t>
            </a:r>
            <a:r>
              <a:rPr lang="en-US" dirty="0" err="1" smtClean="0"/>
              <a:t>programelor</a:t>
            </a:r>
            <a:r>
              <a:rPr lang="en-US" dirty="0" smtClean="0"/>
              <a:t> de </a:t>
            </a:r>
            <a:r>
              <a:rPr lang="en-US" dirty="0" err="1" smtClean="0"/>
              <a:t>televiziune</a:t>
            </a:r>
            <a:r>
              <a:rPr lang="en-US" dirty="0" smtClean="0"/>
              <a:t>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cablu</a:t>
            </a:r>
            <a:r>
              <a:rPr lang="en-US" dirty="0" smtClean="0"/>
              <a:t>, </a:t>
            </a:r>
            <a:r>
              <a:rPr lang="en-US" dirty="0" err="1" smtClean="0"/>
              <a:t>folosind</a:t>
            </a:r>
            <a:r>
              <a:rPr lang="en-US" dirty="0" smtClean="0"/>
              <a:t> un </a:t>
            </a:r>
            <a:r>
              <a:rPr lang="en-US" dirty="0" err="1" smtClean="0"/>
              <a:t>dispozitiv</a:t>
            </a:r>
            <a:r>
              <a:rPr lang="en-US" dirty="0" smtClean="0"/>
              <a:t> de </a:t>
            </a:r>
            <a:r>
              <a:rPr lang="en-US" dirty="0" err="1" smtClean="0"/>
              <a:t>divizare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de </a:t>
            </a:r>
            <a:r>
              <a:rPr lang="en-US" dirty="0" err="1" smtClean="0"/>
              <a:t>separare</a:t>
            </a:r>
            <a:r>
              <a:rPr lang="en-US" dirty="0" smtClean="0"/>
              <a:t> a </a:t>
            </a:r>
            <a:r>
              <a:rPr lang="en-US" dirty="0" err="1" smtClean="0"/>
              <a:t>semnalelor</a:t>
            </a:r>
            <a:r>
              <a:rPr lang="en-US" dirty="0" smtClean="0"/>
              <a:t> (splitter).</a:t>
            </a:r>
          </a:p>
          <a:p>
            <a:r>
              <a:rPr lang="en-US" dirty="0" err="1" smtClean="0"/>
              <a:t>Modemul</a:t>
            </a:r>
            <a:r>
              <a:rPr lang="en-US" dirty="0" smtClean="0"/>
              <a:t> de </a:t>
            </a:r>
            <a:r>
              <a:rPr lang="en-US" dirty="0" err="1" smtClean="0"/>
              <a:t>cablu</a:t>
            </a:r>
            <a:r>
              <a:rPr lang="en-US" dirty="0" smtClean="0"/>
              <a:t> include un bloc de control al </a:t>
            </a:r>
            <a:r>
              <a:rPr lang="en-US" dirty="0" err="1" smtClean="0"/>
              <a:t>accesului</a:t>
            </a:r>
            <a:r>
              <a:rPr lang="en-US" dirty="0" smtClean="0"/>
              <a:t> la </a:t>
            </a:r>
            <a:r>
              <a:rPr lang="en-US" dirty="0" err="1" smtClean="0"/>
              <a:t>mediu</a:t>
            </a:r>
            <a:r>
              <a:rPr lang="en-US" dirty="0" smtClean="0"/>
              <a:t> (MAC) </a:t>
            </a:r>
            <a:r>
              <a:rPr lang="en-US" dirty="0" err="1" smtClean="0"/>
              <a:t>şi</a:t>
            </a:r>
            <a:r>
              <a:rPr lang="en-US" dirty="0" smtClean="0"/>
              <a:t> un bloc al </a:t>
            </a:r>
            <a:r>
              <a:rPr lang="en-US" dirty="0" err="1" smtClean="0"/>
              <a:t>logicii</a:t>
            </a:r>
            <a:r>
              <a:rPr lang="en-US" dirty="0" smtClean="0"/>
              <a:t> de control </a:t>
            </a:r>
            <a:r>
              <a:rPr lang="en-US" dirty="0" err="1" smtClean="0"/>
              <a:t>şi</a:t>
            </a:r>
            <a:r>
              <a:rPr lang="en-US" dirty="0" smtClean="0"/>
              <a:t> de date (DCL – Data and Control Logic). </a:t>
            </a:r>
          </a:p>
          <a:p>
            <a:r>
              <a:rPr lang="en-US" dirty="0" smtClean="0"/>
              <a:t>La splitter se </a:t>
            </a:r>
            <a:r>
              <a:rPr lang="en-US" dirty="0" err="1" smtClean="0"/>
              <a:t>conectează</a:t>
            </a:r>
            <a:r>
              <a:rPr lang="en-US" dirty="0" smtClean="0"/>
              <a:t> </a:t>
            </a:r>
            <a:r>
              <a:rPr lang="en-US" dirty="0" err="1" smtClean="0"/>
              <a:t>receptorul</a:t>
            </a:r>
            <a:r>
              <a:rPr lang="en-US" dirty="0" smtClean="0"/>
              <a:t> TV </a:t>
            </a:r>
            <a:r>
              <a:rPr lang="en-US" dirty="0" err="1" smtClean="0"/>
              <a:t>şi</a:t>
            </a:r>
            <a:r>
              <a:rPr lang="en-US" dirty="0" smtClean="0"/>
              <a:t> </a:t>
            </a:r>
            <a:r>
              <a:rPr lang="en-US" dirty="0" err="1" smtClean="0"/>
              <a:t>modemul</a:t>
            </a:r>
            <a:r>
              <a:rPr lang="en-US" dirty="0" smtClean="0"/>
              <a:t> de </a:t>
            </a:r>
            <a:r>
              <a:rPr lang="en-US" dirty="0" err="1" smtClean="0"/>
              <a:t>cablu</a:t>
            </a:r>
            <a:r>
              <a:rPr lang="en-US" dirty="0" smtClean="0"/>
              <a:t> (CM – Cable Modem) </a:t>
            </a:r>
            <a:r>
              <a:rPr lang="en-US" dirty="0" err="1" smtClean="0"/>
              <a:t>prin</a:t>
            </a:r>
            <a:r>
              <a:rPr lang="en-US" dirty="0" smtClean="0"/>
              <a:t> care un calculator (PC –Personal Computer) se </a:t>
            </a:r>
            <a:r>
              <a:rPr lang="en-US" dirty="0" err="1" smtClean="0"/>
              <a:t>conectează</a:t>
            </a:r>
            <a:r>
              <a:rPr lang="en-US" dirty="0" smtClean="0"/>
              <a:t> la Internet </a:t>
            </a:r>
            <a:r>
              <a:rPr lang="en-US" dirty="0" err="1" smtClean="0"/>
              <a:t>sau</a:t>
            </a:r>
            <a:r>
              <a:rPr lang="en-US" dirty="0" smtClean="0"/>
              <a:t> la </a:t>
            </a:r>
            <a:r>
              <a:rPr lang="en-US" dirty="0" err="1" smtClean="0"/>
              <a:t>reţeaua</a:t>
            </a:r>
            <a:r>
              <a:rPr lang="en-US" dirty="0" smtClean="0"/>
              <a:t> </a:t>
            </a:r>
            <a:r>
              <a:rPr lang="en-US" dirty="0" err="1" smtClean="0"/>
              <a:t>metropolitană</a:t>
            </a:r>
            <a:r>
              <a:rPr lang="en-US" dirty="0" smtClean="0"/>
              <a:t> MAN.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Structura</a:t>
            </a:r>
            <a:r>
              <a:rPr lang="en-US" dirty="0" smtClean="0"/>
              <a:t> modem-</a:t>
            </a:r>
            <a:r>
              <a:rPr lang="en-US" dirty="0" err="1" smtClean="0"/>
              <a:t>ului</a:t>
            </a:r>
            <a:r>
              <a:rPr lang="en-US" dirty="0" smtClean="0"/>
              <a:t> de </a:t>
            </a:r>
            <a:r>
              <a:rPr lang="en-US" dirty="0" err="1" smtClean="0"/>
              <a:t>cablu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900" b="1" dirty="0" err="1" smtClean="0"/>
              <a:t>Tunerul</a:t>
            </a:r>
            <a:r>
              <a:rPr lang="en-US" sz="2900" b="1" dirty="0" smtClean="0"/>
              <a:t>	 </a:t>
            </a:r>
            <a:endParaRPr lang="en-US" sz="2900" dirty="0" smtClean="0"/>
          </a:p>
          <a:p>
            <a:pPr>
              <a:buNone/>
            </a:pPr>
            <a:r>
              <a:rPr lang="en-US" sz="2900" dirty="0" smtClean="0"/>
              <a:t>		</a:t>
            </a:r>
            <a:r>
              <a:rPr lang="en-US" sz="2900" dirty="0" err="1" smtClean="0"/>
              <a:t>Tunerul</a:t>
            </a:r>
            <a:r>
              <a:rPr lang="en-US" sz="2900" dirty="0" smtClean="0"/>
              <a:t> se </a:t>
            </a:r>
            <a:r>
              <a:rPr lang="en-US" sz="2900" dirty="0" err="1" smtClean="0"/>
              <a:t>conecteaza</a:t>
            </a:r>
            <a:r>
              <a:rPr lang="en-US" sz="2900" dirty="0" smtClean="0"/>
              <a:t> la </a:t>
            </a:r>
            <a:r>
              <a:rPr lang="en-US" sz="2900" dirty="0" err="1" smtClean="0"/>
              <a:t>mufa</a:t>
            </a:r>
            <a:r>
              <a:rPr lang="en-US" sz="2900" dirty="0" smtClean="0"/>
              <a:t> de </a:t>
            </a:r>
            <a:r>
              <a:rPr lang="en-US" sz="2900" dirty="0" err="1" smtClean="0"/>
              <a:t>cablu</a:t>
            </a:r>
            <a:r>
              <a:rPr lang="en-US" sz="2900" dirty="0" smtClean="0"/>
              <a:t>, </a:t>
            </a:r>
            <a:r>
              <a:rPr lang="en-US" sz="2900" dirty="0" err="1" smtClean="0"/>
              <a:t>uneori</a:t>
            </a:r>
            <a:r>
              <a:rPr lang="en-US" sz="2900" dirty="0" smtClean="0"/>
              <a:t> cu </a:t>
            </a:r>
            <a:r>
              <a:rPr lang="en-US" sz="2900" dirty="0" err="1" smtClean="0"/>
              <a:t>ajutorul</a:t>
            </a:r>
            <a:r>
              <a:rPr lang="en-US" sz="2900" dirty="0" smtClean="0"/>
              <a:t> </a:t>
            </a:r>
            <a:r>
              <a:rPr lang="en-US" sz="2900" dirty="0" err="1" smtClean="0"/>
              <a:t>unui</a:t>
            </a:r>
            <a:r>
              <a:rPr lang="en-US" sz="2900" dirty="0" smtClean="0"/>
              <a:t> splitter care </a:t>
            </a:r>
            <a:r>
              <a:rPr lang="en-US" sz="2900" dirty="0" err="1" smtClean="0"/>
              <a:t>separa</a:t>
            </a:r>
            <a:r>
              <a:rPr lang="en-US" sz="2900" dirty="0" smtClean="0"/>
              <a:t> </a:t>
            </a:r>
            <a:r>
              <a:rPr lang="en-US" sz="2900" dirty="0" err="1" smtClean="0"/>
              <a:t>canalul</a:t>
            </a:r>
            <a:r>
              <a:rPr lang="en-US" sz="2900" dirty="0" smtClean="0"/>
              <a:t> de date Internet de </a:t>
            </a:r>
            <a:r>
              <a:rPr lang="en-US" sz="2900" dirty="0" err="1" smtClean="0"/>
              <a:t>programele</a:t>
            </a:r>
            <a:r>
              <a:rPr lang="en-US" sz="2900" dirty="0" smtClean="0"/>
              <a:t> CATV. </a:t>
            </a:r>
            <a:r>
              <a:rPr lang="en-US" sz="2900" dirty="0" err="1" smtClean="0"/>
              <a:t>Deorece</a:t>
            </a:r>
            <a:r>
              <a:rPr lang="en-US" sz="2900" dirty="0" smtClean="0"/>
              <a:t> </a:t>
            </a:r>
            <a:r>
              <a:rPr lang="en-US" sz="2900" dirty="0" err="1" smtClean="0"/>
              <a:t>datele</a:t>
            </a:r>
            <a:r>
              <a:rPr lang="en-US" sz="2900" dirty="0" smtClean="0"/>
              <a:t> Internet </a:t>
            </a:r>
            <a:r>
              <a:rPr lang="en-US" sz="2900" dirty="0" err="1" smtClean="0"/>
              <a:t>vin</a:t>
            </a:r>
            <a:r>
              <a:rPr lang="en-US" sz="2900" dirty="0" smtClean="0"/>
              <a:t> </a:t>
            </a:r>
            <a:r>
              <a:rPr lang="en-US" sz="2900" dirty="0" err="1" smtClean="0"/>
              <a:t>pe</a:t>
            </a:r>
            <a:r>
              <a:rPr lang="en-US" sz="2900" dirty="0" smtClean="0"/>
              <a:t> un canal </a:t>
            </a:r>
            <a:r>
              <a:rPr lang="en-US" sz="2900" dirty="0" err="1" smtClean="0"/>
              <a:t>altfel</a:t>
            </a:r>
            <a:r>
              <a:rPr lang="en-US" sz="2900" dirty="0" smtClean="0"/>
              <a:t> </a:t>
            </a:r>
            <a:r>
              <a:rPr lang="en-US" sz="2900" dirty="0" err="1" smtClean="0"/>
              <a:t>nefolosit</a:t>
            </a:r>
            <a:r>
              <a:rPr lang="en-US" sz="2900" dirty="0" smtClean="0"/>
              <a:t>, </a:t>
            </a:r>
            <a:r>
              <a:rPr lang="en-US" sz="2900" dirty="0" err="1" smtClean="0"/>
              <a:t>tunerul</a:t>
            </a:r>
            <a:r>
              <a:rPr lang="en-US" sz="2900" dirty="0" smtClean="0"/>
              <a:t> </a:t>
            </a:r>
            <a:r>
              <a:rPr lang="en-US" sz="2900" dirty="0" err="1" smtClean="0"/>
              <a:t>pur</a:t>
            </a:r>
            <a:r>
              <a:rPr lang="en-US" sz="2900" dirty="0" smtClean="0"/>
              <a:t> </a:t>
            </a:r>
            <a:r>
              <a:rPr lang="en-US" sz="2900" dirty="0" err="1" smtClean="0"/>
              <a:t>si</a:t>
            </a:r>
            <a:r>
              <a:rPr lang="en-US" sz="2900" dirty="0" smtClean="0"/>
              <a:t> </a:t>
            </a:r>
            <a:r>
              <a:rPr lang="en-US" sz="2900" dirty="0" err="1" smtClean="0"/>
              <a:t>simplu</a:t>
            </a:r>
            <a:r>
              <a:rPr lang="en-US" sz="2900" dirty="0" smtClean="0"/>
              <a:t> </a:t>
            </a:r>
            <a:r>
              <a:rPr lang="en-US" sz="2900" dirty="0" err="1" smtClean="0"/>
              <a:t>primeste</a:t>
            </a:r>
            <a:r>
              <a:rPr lang="en-US" sz="2900" dirty="0" smtClean="0"/>
              <a:t> </a:t>
            </a:r>
            <a:r>
              <a:rPr lang="en-US" sz="2900" dirty="0" err="1" smtClean="0"/>
              <a:t>semnalul</a:t>
            </a:r>
            <a:r>
              <a:rPr lang="en-US" sz="2900" dirty="0" smtClean="0"/>
              <a:t> </a:t>
            </a:r>
            <a:r>
              <a:rPr lang="en-US" sz="2900" dirty="0" err="1" smtClean="0"/>
              <a:t>modulat</a:t>
            </a:r>
            <a:r>
              <a:rPr lang="en-US" sz="2900" dirty="0" smtClean="0"/>
              <a:t> digital </a:t>
            </a:r>
            <a:r>
              <a:rPr lang="en-US" sz="2900" dirty="0" err="1" smtClean="0"/>
              <a:t>si</a:t>
            </a:r>
            <a:r>
              <a:rPr lang="en-US" sz="2900" dirty="0" smtClean="0"/>
              <a:t> </a:t>
            </a:r>
            <a:r>
              <a:rPr lang="en-US" sz="2900" dirty="0" err="1" smtClean="0"/>
              <a:t>il</a:t>
            </a:r>
            <a:r>
              <a:rPr lang="en-US" sz="2900" dirty="0" smtClean="0"/>
              <a:t> </a:t>
            </a:r>
            <a:r>
              <a:rPr lang="en-US" sz="2900" dirty="0" err="1" smtClean="0"/>
              <a:t>trimite</a:t>
            </a:r>
            <a:r>
              <a:rPr lang="en-US" sz="2900" dirty="0" smtClean="0"/>
              <a:t> </a:t>
            </a:r>
            <a:r>
              <a:rPr lang="en-US" sz="2900" dirty="0" err="1" smtClean="0"/>
              <a:t>demodulatorului</a:t>
            </a:r>
            <a:r>
              <a:rPr lang="en-US" sz="2900" dirty="0" smtClean="0"/>
              <a:t>. </a:t>
            </a:r>
          </a:p>
          <a:p>
            <a:pPr>
              <a:buNone/>
            </a:pPr>
            <a:r>
              <a:rPr lang="en-US" sz="2900" dirty="0" smtClean="0"/>
              <a:t> </a:t>
            </a:r>
          </a:p>
          <a:p>
            <a:r>
              <a:rPr lang="en-US" sz="2900" b="1" dirty="0" err="1" smtClean="0"/>
              <a:t>Demodulatorul</a:t>
            </a:r>
            <a:r>
              <a:rPr lang="en-US" sz="2900" b="1" dirty="0" smtClean="0"/>
              <a:t> 	</a:t>
            </a:r>
            <a:endParaRPr lang="en-US" sz="2900" dirty="0" smtClean="0"/>
          </a:p>
          <a:p>
            <a:pPr>
              <a:buNone/>
            </a:pPr>
            <a:r>
              <a:rPr lang="en-US" sz="2900" dirty="0" smtClean="0"/>
              <a:t>		</a:t>
            </a:r>
            <a:r>
              <a:rPr lang="en-US" sz="2900" dirty="0" err="1" smtClean="0"/>
              <a:t>Cele</a:t>
            </a:r>
            <a:r>
              <a:rPr lang="en-US" sz="2900" dirty="0" smtClean="0"/>
              <a:t> </a:t>
            </a:r>
            <a:r>
              <a:rPr lang="en-US" sz="2900" dirty="0" err="1" smtClean="0"/>
              <a:t>mai</a:t>
            </a:r>
            <a:r>
              <a:rPr lang="en-US" sz="2900" dirty="0" smtClean="0"/>
              <a:t> </a:t>
            </a:r>
            <a:r>
              <a:rPr lang="en-US" sz="2900" dirty="0" err="1" smtClean="0"/>
              <a:t>comune</a:t>
            </a:r>
            <a:r>
              <a:rPr lang="en-US" sz="2900" dirty="0" smtClean="0"/>
              <a:t> </a:t>
            </a:r>
            <a:r>
              <a:rPr lang="en-US" sz="2900" dirty="0" err="1" smtClean="0"/>
              <a:t>demodulatoare</a:t>
            </a:r>
            <a:r>
              <a:rPr lang="en-US" sz="2900" dirty="0" smtClean="0"/>
              <a:t> au 4 </a:t>
            </a:r>
            <a:r>
              <a:rPr lang="en-US" sz="2900" dirty="0" err="1" smtClean="0"/>
              <a:t>functii</a:t>
            </a:r>
            <a:r>
              <a:rPr lang="en-US" sz="2900" dirty="0" smtClean="0"/>
              <a:t>. Un demodulator de </a:t>
            </a:r>
            <a:r>
              <a:rPr lang="en-US" sz="2900" dirty="0" err="1" smtClean="0"/>
              <a:t>modulatie</a:t>
            </a:r>
            <a:r>
              <a:rPr lang="en-US" sz="2900" dirty="0" smtClean="0"/>
              <a:t> de </a:t>
            </a:r>
            <a:r>
              <a:rPr lang="en-US" sz="2900" dirty="0" err="1" smtClean="0"/>
              <a:t>amplitudine</a:t>
            </a:r>
            <a:r>
              <a:rPr lang="en-US" sz="2900" dirty="0" smtClean="0"/>
              <a:t> </a:t>
            </a:r>
            <a:r>
              <a:rPr lang="en-US" sz="2900" dirty="0" err="1" smtClean="0"/>
              <a:t>patratica</a:t>
            </a:r>
            <a:r>
              <a:rPr lang="en-US" sz="2900" dirty="0" smtClean="0"/>
              <a:t> (QAM) </a:t>
            </a:r>
            <a:r>
              <a:rPr lang="en-US" sz="2900" dirty="0" err="1" smtClean="0"/>
              <a:t>ia</a:t>
            </a:r>
            <a:r>
              <a:rPr lang="en-US" sz="2900" dirty="0" smtClean="0"/>
              <a:t> un </a:t>
            </a:r>
            <a:r>
              <a:rPr lang="en-US" sz="2900" dirty="0" err="1" smtClean="0"/>
              <a:t>semnal</a:t>
            </a:r>
            <a:r>
              <a:rPr lang="en-US" sz="2900" dirty="0" smtClean="0"/>
              <a:t> de </a:t>
            </a:r>
            <a:r>
              <a:rPr lang="en-US" sz="2900" dirty="0" err="1" smtClean="0"/>
              <a:t>frecventa</a:t>
            </a:r>
            <a:r>
              <a:rPr lang="en-US" sz="2900" dirty="0" smtClean="0"/>
              <a:t> radio care are date </a:t>
            </a:r>
            <a:r>
              <a:rPr lang="en-US" sz="2900" dirty="0" err="1" smtClean="0"/>
              <a:t>codate</a:t>
            </a:r>
            <a:r>
              <a:rPr lang="en-US" sz="2900" dirty="0" smtClean="0"/>
              <a:t> </a:t>
            </a:r>
            <a:r>
              <a:rPr lang="en-US" sz="2900" dirty="0" err="1" smtClean="0"/>
              <a:t>prin</a:t>
            </a:r>
            <a:r>
              <a:rPr lang="en-US" sz="2900" dirty="0" smtClean="0"/>
              <a:t> </a:t>
            </a:r>
            <a:r>
              <a:rPr lang="en-US" sz="2900" dirty="0" err="1" smtClean="0"/>
              <a:t>variatia</a:t>
            </a:r>
            <a:r>
              <a:rPr lang="en-US" sz="2900" dirty="0" smtClean="0"/>
              <a:t> </a:t>
            </a:r>
            <a:r>
              <a:rPr lang="en-US" sz="2900" dirty="0" err="1" smtClean="0"/>
              <a:t>amplitudinii</a:t>
            </a:r>
            <a:r>
              <a:rPr lang="en-US" sz="2900" dirty="0" smtClean="0"/>
              <a:t> </a:t>
            </a:r>
            <a:r>
              <a:rPr lang="en-US" sz="2900" dirty="0" err="1" smtClean="0"/>
              <a:t>si</a:t>
            </a:r>
            <a:r>
              <a:rPr lang="en-US" sz="2900" dirty="0" smtClean="0"/>
              <a:t> a </a:t>
            </a:r>
            <a:r>
              <a:rPr lang="en-US" sz="2900" dirty="0" err="1" smtClean="0"/>
              <a:t>fazei</a:t>
            </a:r>
            <a:r>
              <a:rPr lang="en-US" sz="2900" dirty="0" smtClean="0"/>
              <a:t> </a:t>
            </a:r>
            <a:r>
              <a:rPr lang="en-US" sz="2900" dirty="0" err="1" smtClean="0"/>
              <a:t>undei</a:t>
            </a:r>
            <a:r>
              <a:rPr lang="en-US" sz="2900" dirty="0" smtClean="0"/>
              <a:t> </a:t>
            </a:r>
            <a:r>
              <a:rPr lang="en-US" sz="2900" dirty="0" err="1" smtClean="0"/>
              <a:t>si</a:t>
            </a:r>
            <a:r>
              <a:rPr lang="en-US" sz="2900" dirty="0" smtClean="0"/>
              <a:t> </a:t>
            </a:r>
            <a:r>
              <a:rPr lang="en-US" sz="2900" dirty="0" err="1" smtClean="0"/>
              <a:t>il</a:t>
            </a:r>
            <a:r>
              <a:rPr lang="en-US" sz="2900" dirty="0" smtClean="0"/>
              <a:t> </a:t>
            </a:r>
            <a:r>
              <a:rPr lang="en-US" sz="2900" dirty="0" err="1" smtClean="0"/>
              <a:t>converteste</a:t>
            </a:r>
            <a:r>
              <a:rPr lang="en-US" sz="2900" dirty="0" smtClean="0"/>
              <a:t> </a:t>
            </a:r>
            <a:r>
              <a:rPr lang="en-US" sz="2900" dirty="0" err="1" smtClean="0"/>
              <a:t>intr</a:t>
            </a:r>
            <a:r>
              <a:rPr lang="en-US" sz="2900" dirty="0" smtClean="0"/>
              <a:t>-un </a:t>
            </a:r>
            <a:r>
              <a:rPr lang="en-US" sz="2900" dirty="0" err="1" smtClean="0"/>
              <a:t>semnal</a:t>
            </a:r>
            <a:r>
              <a:rPr lang="en-US" sz="2900" dirty="0" smtClean="0"/>
              <a:t> care </a:t>
            </a:r>
            <a:r>
              <a:rPr lang="en-US" sz="2900" dirty="0" err="1" smtClean="0"/>
              <a:t>poate</a:t>
            </a:r>
            <a:r>
              <a:rPr lang="en-US" sz="2900" dirty="0" smtClean="0"/>
              <a:t> </a:t>
            </a:r>
            <a:r>
              <a:rPr lang="en-US" sz="2900" dirty="0" err="1" smtClean="0"/>
              <a:t>fi</a:t>
            </a:r>
            <a:r>
              <a:rPr lang="en-US" sz="2900" dirty="0" smtClean="0"/>
              <a:t> </a:t>
            </a:r>
            <a:r>
              <a:rPr lang="en-US" sz="2900" dirty="0" err="1" smtClean="0"/>
              <a:t>procesat</a:t>
            </a:r>
            <a:r>
              <a:rPr lang="en-US" sz="2900" dirty="0" smtClean="0"/>
              <a:t> de un convertor analog-digital. </a:t>
            </a:r>
            <a:r>
              <a:rPr lang="en-US" sz="2900" dirty="0" err="1" smtClean="0"/>
              <a:t>Convertorul</a:t>
            </a:r>
            <a:r>
              <a:rPr lang="en-US" sz="2900" dirty="0" smtClean="0"/>
              <a:t> analog-digital </a:t>
            </a:r>
            <a:r>
              <a:rPr lang="en-US" sz="2900" dirty="0" err="1" smtClean="0"/>
              <a:t>ia</a:t>
            </a:r>
            <a:r>
              <a:rPr lang="en-US" sz="2900" dirty="0" smtClean="0"/>
              <a:t> </a:t>
            </a:r>
            <a:r>
              <a:rPr lang="en-US" sz="2900" dirty="0" err="1" smtClean="0"/>
              <a:t>semnalul</a:t>
            </a:r>
            <a:r>
              <a:rPr lang="en-US" sz="2900" dirty="0" smtClean="0"/>
              <a:t> care </a:t>
            </a:r>
            <a:r>
              <a:rPr lang="en-US" sz="2900" dirty="0" err="1" smtClean="0"/>
              <a:t>variaza</a:t>
            </a:r>
            <a:r>
              <a:rPr lang="en-US" sz="2900" dirty="0" smtClean="0"/>
              <a:t> in </a:t>
            </a:r>
            <a:r>
              <a:rPr lang="en-US" sz="2900" dirty="0" err="1" smtClean="0"/>
              <a:t>amplitudine</a:t>
            </a:r>
            <a:r>
              <a:rPr lang="en-US" sz="2900" dirty="0" smtClean="0"/>
              <a:t> </a:t>
            </a:r>
            <a:r>
              <a:rPr lang="en-US" sz="2900" dirty="0" err="1" smtClean="0"/>
              <a:t>si</a:t>
            </a:r>
            <a:r>
              <a:rPr lang="en-US" sz="2900" dirty="0" smtClean="0"/>
              <a:t> </a:t>
            </a:r>
            <a:r>
              <a:rPr lang="en-US" sz="2900" dirty="0" err="1" smtClean="0"/>
              <a:t>il</a:t>
            </a:r>
            <a:r>
              <a:rPr lang="en-US" sz="2900" dirty="0" smtClean="0"/>
              <a:t> </a:t>
            </a:r>
            <a:r>
              <a:rPr lang="en-US" sz="2900" dirty="0" err="1" smtClean="0"/>
              <a:t>transforma</a:t>
            </a:r>
            <a:r>
              <a:rPr lang="en-US" sz="2900" dirty="0" smtClean="0"/>
              <a:t> </a:t>
            </a:r>
            <a:r>
              <a:rPr lang="en-US" sz="2900" dirty="0" err="1" smtClean="0"/>
              <a:t>intr</a:t>
            </a:r>
            <a:r>
              <a:rPr lang="en-US" sz="2900" dirty="0" smtClean="0"/>
              <a:t>-o </a:t>
            </a:r>
            <a:r>
              <a:rPr lang="en-US" sz="2900" dirty="0" err="1" smtClean="0"/>
              <a:t>serie</a:t>
            </a:r>
            <a:r>
              <a:rPr lang="en-US" sz="2900" dirty="0" smtClean="0"/>
              <a:t> </a:t>
            </a:r>
            <a:r>
              <a:rPr lang="en-US" sz="2900" dirty="0" err="1" smtClean="0"/>
              <a:t>digitala</a:t>
            </a:r>
            <a:r>
              <a:rPr lang="en-US" sz="2900" dirty="0" smtClean="0"/>
              <a:t> de 1 </a:t>
            </a:r>
            <a:r>
              <a:rPr lang="en-US" sz="2900" dirty="0" err="1" smtClean="0"/>
              <a:t>si</a:t>
            </a:r>
            <a:r>
              <a:rPr lang="en-US" sz="2900" dirty="0" smtClean="0"/>
              <a:t> 0. Un </a:t>
            </a:r>
            <a:r>
              <a:rPr lang="en-US" sz="2900" dirty="0" err="1" smtClean="0"/>
              <a:t>modul</a:t>
            </a:r>
            <a:r>
              <a:rPr lang="en-US" sz="2900" dirty="0" smtClean="0"/>
              <a:t> de </a:t>
            </a:r>
            <a:r>
              <a:rPr lang="en-US" sz="2900" dirty="0" err="1" smtClean="0"/>
              <a:t>corectie</a:t>
            </a:r>
            <a:r>
              <a:rPr lang="en-US" sz="2900" dirty="0" smtClean="0"/>
              <a:t> de </a:t>
            </a:r>
            <a:r>
              <a:rPr lang="en-US" sz="2900" dirty="0" err="1" smtClean="0"/>
              <a:t>erori</a:t>
            </a:r>
            <a:r>
              <a:rPr lang="en-US" sz="2900" dirty="0" smtClean="0"/>
              <a:t> </a:t>
            </a:r>
            <a:r>
              <a:rPr lang="en-US" sz="2900" dirty="0" err="1" smtClean="0"/>
              <a:t>verifica</a:t>
            </a:r>
            <a:r>
              <a:rPr lang="en-US" sz="2900" dirty="0" smtClean="0"/>
              <a:t> </a:t>
            </a:r>
            <a:r>
              <a:rPr lang="en-US" sz="2900" dirty="0" err="1" smtClean="0"/>
              <a:t>apoi</a:t>
            </a:r>
            <a:r>
              <a:rPr lang="en-US" sz="2900" dirty="0" smtClean="0"/>
              <a:t> </a:t>
            </a:r>
            <a:r>
              <a:rPr lang="en-US" sz="2900" dirty="0" err="1" smtClean="0"/>
              <a:t>informatia</a:t>
            </a:r>
            <a:r>
              <a:rPr lang="en-US" sz="2900" dirty="0" smtClean="0"/>
              <a:t> </a:t>
            </a:r>
            <a:r>
              <a:rPr lang="en-US" sz="2900" dirty="0" err="1" smtClean="0"/>
              <a:t>primita</a:t>
            </a:r>
            <a:r>
              <a:rPr lang="en-US" sz="2900" dirty="0" smtClean="0"/>
              <a:t> conform </a:t>
            </a:r>
            <a:r>
              <a:rPr lang="en-US" sz="2900" dirty="0" err="1" smtClean="0"/>
              <a:t>unui</a:t>
            </a:r>
            <a:r>
              <a:rPr lang="en-US" sz="2900" dirty="0" smtClean="0"/>
              <a:t> standard </a:t>
            </a:r>
            <a:r>
              <a:rPr lang="en-US" sz="2900" dirty="0" err="1" smtClean="0"/>
              <a:t>cunoscut</a:t>
            </a:r>
            <a:r>
              <a:rPr lang="en-US" sz="2900" dirty="0" smtClean="0"/>
              <a:t> </a:t>
            </a:r>
            <a:r>
              <a:rPr lang="en-US" sz="2900" dirty="0" err="1" smtClean="0"/>
              <a:t>astfel</a:t>
            </a:r>
            <a:r>
              <a:rPr lang="en-US" sz="2900" dirty="0" smtClean="0"/>
              <a:t> </a:t>
            </a:r>
            <a:r>
              <a:rPr lang="en-US" sz="2900" dirty="0" err="1" smtClean="0"/>
              <a:t>incat</a:t>
            </a:r>
            <a:r>
              <a:rPr lang="en-US" sz="2900" dirty="0" smtClean="0"/>
              <a:t> </a:t>
            </a:r>
            <a:r>
              <a:rPr lang="en-US" sz="2900" dirty="0" err="1" smtClean="0"/>
              <a:t>erorile</a:t>
            </a:r>
            <a:r>
              <a:rPr lang="en-US" sz="2900" dirty="0" smtClean="0"/>
              <a:t> in </a:t>
            </a:r>
            <a:r>
              <a:rPr lang="en-US" sz="2900" dirty="0" err="1" smtClean="0"/>
              <a:t>transmisie</a:t>
            </a:r>
            <a:r>
              <a:rPr lang="en-US" sz="2900" dirty="0" smtClean="0"/>
              <a:t> </a:t>
            </a:r>
            <a:r>
              <a:rPr lang="en-US" sz="2900" dirty="0" err="1" smtClean="0"/>
              <a:t>sa</a:t>
            </a:r>
            <a:r>
              <a:rPr lang="en-US" sz="2900" dirty="0" smtClean="0"/>
              <a:t> fie </a:t>
            </a:r>
            <a:r>
              <a:rPr lang="en-US" sz="2900" dirty="0" err="1" smtClean="0"/>
              <a:t>detectate</a:t>
            </a:r>
            <a:r>
              <a:rPr lang="en-US" sz="2900" dirty="0" smtClean="0"/>
              <a:t> </a:t>
            </a:r>
            <a:r>
              <a:rPr lang="en-US" sz="2900" dirty="0" err="1" smtClean="0"/>
              <a:t>si</a:t>
            </a:r>
            <a:r>
              <a:rPr lang="en-US" sz="2900" dirty="0" smtClean="0"/>
              <a:t> </a:t>
            </a:r>
            <a:r>
              <a:rPr lang="en-US" sz="2900" dirty="0" err="1" smtClean="0"/>
              <a:t>corectate</a:t>
            </a:r>
            <a:r>
              <a:rPr lang="en-US" sz="2900" dirty="0" smtClean="0"/>
              <a:t>. In </a:t>
            </a:r>
            <a:r>
              <a:rPr lang="en-US" sz="2900" dirty="0" err="1" smtClean="0"/>
              <a:t>majoritatea</a:t>
            </a:r>
            <a:r>
              <a:rPr lang="en-US" sz="2900" dirty="0" smtClean="0"/>
              <a:t> </a:t>
            </a:r>
            <a:r>
              <a:rPr lang="en-US" sz="2900" dirty="0" err="1" smtClean="0"/>
              <a:t>cazurilor</a:t>
            </a:r>
            <a:r>
              <a:rPr lang="en-US" sz="2900" dirty="0" smtClean="0"/>
              <a:t>, </a:t>
            </a:r>
            <a:r>
              <a:rPr lang="en-US" sz="2900" dirty="0" err="1" smtClean="0"/>
              <a:t>cadrele</a:t>
            </a:r>
            <a:r>
              <a:rPr lang="en-US" sz="2900" dirty="0" smtClean="0"/>
              <a:t> de </a:t>
            </a:r>
            <a:r>
              <a:rPr lang="en-US" sz="2900" dirty="0" err="1" smtClean="0"/>
              <a:t>retea</a:t>
            </a:r>
            <a:r>
              <a:rPr lang="en-US" sz="2900" dirty="0" smtClean="0"/>
              <a:t>, </a:t>
            </a:r>
            <a:r>
              <a:rPr lang="en-US" sz="2900" dirty="0" err="1" smtClean="0"/>
              <a:t>sau</a:t>
            </a:r>
            <a:r>
              <a:rPr lang="en-US" sz="2900" dirty="0" smtClean="0"/>
              <a:t> </a:t>
            </a:r>
            <a:r>
              <a:rPr lang="en-US" sz="2900" dirty="0" err="1" smtClean="0"/>
              <a:t>gruparile</a:t>
            </a:r>
            <a:r>
              <a:rPr lang="en-US" sz="2900" dirty="0" smtClean="0"/>
              <a:t> de date, </a:t>
            </a:r>
            <a:r>
              <a:rPr lang="en-US" sz="2900" dirty="0" err="1" smtClean="0"/>
              <a:t>sunt</a:t>
            </a:r>
            <a:r>
              <a:rPr lang="en-US" sz="2900" dirty="0" smtClean="0"/>
              <a:t> in format MPEG, </a:t>
            </a:r>
            <a:r>
              <a:rPr lang="en-US" sz="2900" dirty="0" err="1" smtClean="0"/>
              <a:t>si</a:t>
            </a:r>
            <a:r>
              <a:rPr lang="en-US" sz="2900" dirty="0" smtClean="0"/>
              <a:t> un </a:t>
            </a:r>
            <a:r>
              <a:rPr lang="en-US" sz="2900" dirty="0" err="1" smtClean="0"/>
              <a:t>sincronizator</a:t>
            </a:r>
            <a:r>
              <a:rPr lang="en-US" sz="2900" dirty="0" smtClean="0"/>
              <a:t> MPEG </a:t>
            </a:r>
            <a:r>
              <a:rPr lang="en-US" sz="2900" dirty="0" err="1" smtClean="0"/>
              <a:t>este</a:t>
            </a:r>
            <a:r>
              <a:rPr lang="en-US" sz="2900" dirty="0" smtClean="0"/>
              <a:t> </a:t>
            </a:r>
            <a:r>
              <a:rPr lang="en-US" sz="2900" dirty="0" err="1" smtClean="0"/>
              <a:t>folosit</a:t>
            </a:r>
            <a:r>
              <a:rPr lang="en-US" sz="2900" dirty="0" smtClean="0"/>
              <a:t> </a:t>
            </a:r>
            <a:r>
              <a:rPr lang="en-US" sz="2900" dirty="0" err="1" smtClean="0"/>
              <a:t>pentru</a:t>
            </a:r>
            <a:r>
              <a:rPr lang="en-US" sz="2900" dirty="0" smtClean="0"/>
              <a:t> a </a:t>
            </a:r>
            <a:r>
              <a:rPr lang="en-US" sz="2900" dirty="0" err="1" smtClean="0"/>
              <a:t>garanta</a:t>
            </a:r>
            <a:r>
              <a:rPr lang="en-US" sz="2900" dirty="0" smtClean="0"/>
              <a:t> ca </a:t>
            </a:r>
            <a:r>
              <a:rPr lang="en-US" sz="2900" dirty="0" err="1" smtClean="0"/>
              <a:t>datele</a:t>
            </a:r>
            <a:r>
              <a:rPr lang="en-US" sz="2900" dirty="0" smtClean="0"/>
              <a:t> </a:t>
            </a:r>
            <a:r>
              <a:rPr lang="en-US" sz="2900" dirty="0" err="1" smtClean="0"/>
              <a:t>sunt</a:t>
            </a:r>
            <a:r>
              <a:rPr lang="en-US" sz="2900" dirty="0" smtClean="0"/>
              <a:t> in </a:t>
            </a:r>
            <a:r>
              <a:rPr lang="en-US" sz="2900" dirty="0" err="1" smtClean="0"/>
              <a:t>ordine</a:t>
            </a:r>
            <a:r>
              <a:rPr lang="en-US" sz="2900" dirty="0" smtClean="0"/>
              <a:t>.</a:t>
            </a:r>
          </a:p>
          <a:p>
            <a:pPr>
              <a:buNone/>
            </a:pPr>
            <a:r>
              <a:rPr lang="en-US" b="1" dirty="0" smtClean="0"/>
              <a:t> 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Structura</a:t>
            </a:r>
            <a:r>
              <a:rPr lang="en-US" dirty="0" smtClean="0"/>
              <a:t> modem-</a:t>
            </a:r>
            <a:r>
              <a:rPr lang="en-US" dirty="0" err="1" smtClean="0"/>
              <a:t>ului</a:t>
            </a:r>
            <a:r>
              <a:rPr lang="en-US" dirty="0" smtClean="0"/>
              <a:t> de </a:t>
            </a:r>
            <a:r>
              <a:rPr lang="en-US" dirty="0" err="1" smtClean="0"/>
              <a:t>cablu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err="1" smtClean="0"/>
              <a:t>Modulatorul</a:t>
            </a:r>
            <a:r>
              <a:rPr lang="en-US" b="1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 	In </a:t>
            </a:r>
            <a:r>
              <a:rPr lang="en-US" dirty="0" err="1" smtClean="0"/>
              <a:t>modemurile</a:t>
            </a:r>
            <a:r>
              <a:rPr lang="en-US" dirty="0" smtClean="0"/>
              <a:t> de </a:t>
            </a:r>
            <a:r>
              <a:rPr lang="en-US" dirty="0" err="1" smtClean="0"/>
              <a:t>cablu</a:t>
            </a:r>
            <a:r>
              <a:rPr lang="en-US" dirty="0" smtClean="0"/>
              <a:t> care </a:t>
            </a:r>
            <a:r>
              <a:rPr lang="en-US" dirty="0" err="1" smtClean="0"/>
              <a:t>folosesc</a:t>
            </a:r>
            <a:r>
              <a:rPr lang="en-US" dirty="0" smtClean="0"/>
              <a:t> </a:t>
            </a:r>
            <a:r>
              <a:rPr lang="en-US" dirty="0" err="1" smtClean="0"/>
              <a:t>cablul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a </a:t>
            </a:r>
            <a:r>
              <a:rPr lang="en-US" dirty="0" err="1" smtClean="0"/>
              <a:t>trimite</a:t>
            </a:r>
            <a:r>
              <a:rPr lang="en-US" dirty="0" smtClean="0"/>
              <a:t> date, un modulator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folosit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a </a:t>
            </a:r>
            <a:r>
              <a:rPr lang="en-US" dirty="0" err="1" smtClean="0"/>
              <a:t>converti</a:t>
            </a:r>
            <a:r>
              <a:rPr lang="en-US" dirty="0" smtClean="0"/>
              <a:t> </a:t>
            </a:r>
            <a:r>
              <a:rPr lang="en-US" dirty="0" err="1" smtClean="0"/>
              <a:t>datele</a:t>
            </a:r>
            <a:r>
              <a:rPr lang="en-US" dirty="0" smtClean="0"/>
              <a:t> </a:t>
            </a:r>
            <a:r>
              <a:rPr lang="en-US" dirty="0" err="1" smtClean="0"/>
              <a:t>digitale</a:t>
            </a:r>
            <a:r>
              <a:rPr lang="en-US" dirty="0" smtClean="0"/>
              <a:t> de la computer in </a:t>
            </a:r>
            <a:r>
              <a:rPr lang="en-US" dirty="0" err="1" smtClean="0"/>
              <a:t>semnale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transmisia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cablu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Modulatorul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format din 3 </a:t>
            </a:r>
            <a:r>
              <a:rPr lang="en-US" dirty="0" err="1" smtClean="0"/>
              <a:t>parti</a:t>
            </a:r>
            <a:r>
              <a:rPr lang="en-US" dirty="0" smtClean="0"/>
              <a:t>: </a:t>
            </a:r>
          </a:p>
          <a:p>
            <a:pPr lvl="0">
              <a:buNone/>
            </a:pPr>
            <a:r>
              <a:rPr lang="en-US" dirty="0" smtClean="0"/>
              <a:t>	-o </a:t>
            </a:r>
            <a:r>
              <a:rPr lang="en-US" dirty="0" err="1" smtClean="0"/>
              <a:t>sectiune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inserarea</a:t>
            </a:r>
            <a:r>
              <a:rPr lang="en-US" dirty="0" smtClean="0"/>
              <a:t> </a:t>
            </a:r>
            <a:r>
              <a:rPr lang="en-US" dirty="0" err="1" smtClean="0"/>
              <a:t>corectiei</a:t>
            </a:r>
            <a:r>
              <a:rPr lang="en-US" dirty="0" smtClean="0"/>
              <a:t> de </a:t>
            </a:r>
            <a:r>
              <a:rPr lang="en-US" dirty="0" err="1" smtClean="0"/>
              <a:t>erori</a:t>
            </a:r>
            <a:r>
              <a:rPr lang="en-US" dirty="0" smtClean="0"/>
              <a:t> (</a:t>
            </a:r>
            <a:r>
              <a:rPr lang="en-US" dirty="0" err="1" smtClean="0"/>
              <a:t>folosita</a:t>
            </a:r>
            <a:r>
              <a:rPr lang="en-US" dirty="0" smtClean="0"/>
              <a:t> in </a:t>
            </a:r>
            <a:r>
              <a:rPr lang="en-US" dirty="0" err="1" smtClean="0"/>
              <a:t>celalalt</a:t>
            </a:r>
            <a:r>
              <a:rPr lang="en-US" dirty="0" smtClean="0"/>
              <a:t> </a:t>
            </a:r>
            <a:r>
              <a:rPr lang="en-US" dirty="0" err="1" smtClean="0"/>
              <a:t>capat</a:t>
            </a:r>
            <a:r>
              <a:rPr lang="en-US" dirty="0" smtClean="0"/>
              <a:t> al </a:t>
            </a:r>
            <a:r>
              <a:rPr lang="en-US" dirty="0" err="1" smtClean="0"/>
              <a:t>cablului</a:t>
            </a:r>
            <a:r>
              <a:rPr lang="en-US" dirty="0" smtClean="0"/>
              <a:t> la </a:t>
            </a:r>
            <a:r>
              <a:rPr lang="en-US" dirty="0" err="1" smtClean="0"/>
              <a:t>verificare</a:t>
            </a:r>
            <a:r>
              <a:rPr lang="en-US" dirty="0" smtClean="0"/>
              <a:t>) </a:t>
            </a:r>
          </a:p>
          <a:p>
            <a:pPr lvl="0">
              <a:buNone/>
            </a:pPr>
            <a:r>
              <a:rPr lang="en-US" dirty="0" smtClean="0"/>
              <a:t>	-un modulator QAM </a:t>
            </a:r>
          </a:p>
          <a:p>
            <a:pPr lvl="0">
              <a:buNone/>
            </a:pPr>
            <a:r>
              <a:rPr lang="en-US" dirty="0" smtClean="0"/>
              <a:t>	-un convertor digital-analog 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b="1" dirty="0" smtClean="0"/>
              <a:t>Controller-</a:t>
            </a:r>
            <a:r>
              <a:rPr lang="en-US" b="1" dirty="0" err="1" smtClean="0"/>
              <a:t>ul</a:t>
            </a:r>
            <a:r>
              <a:rPr lang="en-US" b="1" dirty="0" smtClean="0"/>
              <a:t> de </a:t>
            </a:r>
            <a:r>
              <a:rPr lang="en-US" b="1" dirty="0" err="1" smtClean="0"/>
              <a:t>acces</a:t>
            </a:r>
            <a:r>
              <a:rPr lang="en-US" b="1" dirty="0" smtClean="0"/>
              <a:t> la </a:t>
            </a:r>
            <a:r>
              <a:rPr lang="en-US" b="1" dirty="0" err="1" smtClean="0"/>
              <a:t>mediu</a:t>
            </a:r>
            <a:r>
              <a:rPr lang="en-US" b="1" dirty="0" smtClean="0"/>
              <a:t> (MAC)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  	Controller-</a:t>
            </a:r>
            <a:r>
              <a:rPr lang="en-US" dirty="0" err="1" smtClean="0"/>
              <a:t>ul</a:t>
            </a:r>
            <a:r>
              <a:rPr lang="en-US" dirty="0" smtClean="0"/>
              <a:t> MAC </a:t>
            </a:r>
            <a:r>
              <a:rPr lang="en-US" dirty="0" err="1" smtClean="0"/>
              <a:t>actioneaza</a:t>
            </a:r>
            <a:r>
              <a:rPr lang="en-US" dirty="0" smtClean="0"/>
              <a:t> ca o </a:t>
            </a:r>
            <a:r>
              <a:rPr lang="en-US" dirty="0" err="1" smtClean="0"/>
              <a:t>interfata</a:t>
            </a:r>
            <a:r>
              <a:rPr lang="en-US" dirty="0" smtClean="0"/>
              <a:t> </a:t>
            </a:r>
            <a:r>
              <a:rPr lang="en-US" dirty="0" err="1" smtClean="0"/>
              <a:t>intre</a:t>
            </a:r>
            <a:r>
              <a:rPr lang="en-US" dirty="0" smtClean="0"/>
              <a:t> </a:t>
            </a:r>
            <a:r>
              <a:rPr lang="en-US" dirty="0" err="1" smtClean="0"/>
              <a:t>partile</a:t>
            </a:r>
            <a:r>
              <a:rPr lang="en-US" dirty="0" smtClean="0"/>
              <a:t> hardware </a:t>
            </a:r>
            <a:r>
              <a:rPr lang="en-US" dirty="0" err="1" smtClean="0"/>
              <a:t>si</a:t>
            </a:r>
            <a:r>
              <a:rPr lang="en-US" dirty="0" smtClean="0"/>
              <a:t> software are </a:t>
            </a:r>
            <a:r>
              <a:rPr lang="en-US" dirty="0" err="1" smtClean="0"/>
              <a:t>diverselor</a:t>
            </a:r>
            <a:r>
              <a:rPr lang="en-US" dirty="0" smtClean="0"/>
              <a:t> </a:t>
            </a:r>
            <a:r>
              <a:rPr lang="en-US" dirty="0" err="1" smtClean="0"/>
              <a:t>protocoale</a:t>
            </a:r>
            <a:r>
              <a:rPr lang="en-US" dirty="0" smtClean="0"/>
              <a:t> de </a:t>
            </a:r>
            <a:r>
              <a:rPr lang="en-US" dirty="0" err="1" smtClean="0"/>
              <a:t>retea</a:t>
            </a:r>
            <a:r>
              <a:rPr lang="en-US" dirty="0" smtClean="0"/>
              <a:t> implicate. </a:t>
            </a:r>
            <a:r>
              <a:rPr lang="en-US" dirty="0" err="1" smtClean="0"/>
              <a:t>Toate</a:t>
            </a:r>
            <a:r>
              <a:rPr lang="en-US" dirty="0" smtClean="0"/>
              <a:t> </a:t>
            </a:r>
            <a:r>
              <a:rPr lang="en-US" dirty="0" err="1" smtClean="0"/>
              <a:t>dispozitivele</a:t>
            </a:r>
            <a:r>
              <a:rPr lang="en-US" dirty="0" smtClean="0"/>
              <a:t> de </a:t>
            </a:r>
            <a:r>
              <a:rPr lang="en-US" dirty="0" err="1" smtClean="0"/>
              <a:t>retea</a:t>
            </a:r>
            <a:r>
              <a:rPr lang="en-US" dirty="0" smtClean="0"/>
              <a:t> au MAC-</a:t>
            </a:r>
            <a:r>
              <a:rPr lang="en-US" dirty="0" err="1" smtClean="0"/>
              <a:t>uri</a:t>
            </a:r>
            <a:r>
              <a:rPr lang="en-US" dirty="0" smtClean="0"/>
              <a:t>, </a:t>
            </a:r>
            <a:r>
              <a:rPr lang="en-US" dirty="0" err="1" smtClean="0"/>
              <a:t>dar</a:t>
            </a:r>
            <a:r>
              <a:rPr lang="en-US" dirty="0" smtClean="0"/>
              <a:t> in </a:t>
            </a:r>
            <a:r>
              <a:rPr lang="en-US" dirty="0" err="1" smtClean="0"/>
              <a:t>cazul</a:t>
            </a:r>
            <a:r>
              <a:rPr lang="en-US" dirty="0" smtClean="0"/>
              <a:t> </a:t>
            </a:r>
            <a:r>
              <a:rPr lang="en-US" dirty="0" err="1" smtClean="0"/>
              <a:t>unui</a:t>
            </a:r>
            <a:r>
              <a:rPr lang="en-US" dirty="0" smtClean="0"/>
              <a:t> modem de </a:t>
            </a:r>
            <a:r>
              <a:rPr lang="en-US" dirty="0" err="1" smtClean="0"/>
              <a:t>cablu</a:t>
            </a:r>
            <a:r>
              <a:rPr lang="en-US" dirty="0" smtClean="0"/>
              <a:t>, </a:t>
            </a:r>
            <a:r>
              <a:rPr lang="en-US" dirty="0" err="1" smtClean="0"/>
              <a:t>sistemul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mai</a:t>
            </a:r>
            <a:r>
              <a:rPr lang="en-US" dirty="0" smtClean="0"/>
              <a:t> complex </a:t>
            </a:r>
            <a:r>
              <a:rPr lang="en-US" dirty="0" err="1" smtClean="0"/>
              <a:t>decat</a:t>
            </a:r>
            <a:r>
              <a:rPr lang="en-US" dirty="0" smtClean="0"/>
              <a:t> la o </a:t>
            </a:r>
            <a:r>
              <a:rPr lang="en-US" dirty="0" err="1" smtClean="0"/>
              <a:t>placa</a:t>
            </a:r>
            <a:r>
              <a:rPr lang="en-US" dirty="0" smtClean="0"/>
              <a:t> de </a:t>
            </a:r>
            <a:r>
              <a:rPr lang="en-US" dirty="0" err="1" smtClean="0"/>
              <a:t>retea</a:t>
            </a:r>
            <a:r>
              <a:rPr lang="en-US" dirty="0" smtClean="0"/>
              <a:t> </a:t>
            </a:r>
            <a:r>
              <a:rPr lang="en-US" dirty="0" err="1" smtClean="0"/>
              <a:t>normala</a:t>
            </a:r>
            <a:r>
              <a:rPr lang="en-US" dirty="0" smtClean="0"/>
              <a:t>. Din </a:t>
            </a:r>
            <a:r>
              <a:rPr lang="en-US" dirty="0" err="1" smtClean="0"/>
              <a:t>acest</a:t>
            </a:r>
            <a:r>
              <a:rPr lang="en-US" dirty="0" smtClean="0"/>
              <a:t> </a:t>
            </a:r>
            <a:r>
              <a:rPr lang="en-US" dirty="0" err="1" smtClean="0"/>
              <a:t>motiv</a:t>
            </a:r>
            <a:r>
              <a:rPr lang="en-US" dirty="0" smtClean="0"/>
              <a:t>, in </a:t>
            </a:r>
            <a:r>
              <a:rPr lang="en-US" dirty="0" err="1" smtClean="0"/>
              <a:t>majoritatea</a:t>
            </a:r>
            <a:r>
              <a:rPr lang="en-US" dirty="0" smtClean="0"/>
              <a:t> </a:t>
            </a:r>
            <a:r>
              <a:rPr lang="en-US" dirty="0" err="1" smtClean="0"/>
              <a:t>cazurilor</a:t>
            </a:r>
            <a:r>
              <a:rPr lang="en-US" dirty="0" smtClean="0"/>
              <a:t>, </a:t>
            </a:r>
            <a:r>
              <a:rPr lang="en-US" dirty="0" err="1" smtClean="0"/>
              <a:t>unele</a:t>
            </a:r>
            <a:r>
              <a:rPr lang="en-US" dirty="0" smtClean="0"/>
              <a:t> din </a:t>
            </a:r>
            <a:r>
              <a:rPr lang="en-US" dirty="0" err="1" smtClean="0"/>
              <a:t>functiile</a:t>
            </a:r>
            <a:r>
              <a:rPr lang="en-US" dirty="0" smtClean="0"/>
              <a:t> MAC </a:t>
            </a:r>
            <a:r>
              <a:rPr lang="en-US" dirty="0" err="1" smtClean="0"/>
              <a:t>vor</a:t>
            </a:r>
            <a:r>
              <a:rPr lang="en-US" dirty="0" smtClean="0"/>
              <a:t> </a:t>
            </a:r>
            <a:r>
              <a:rPr lang="en-US" dirty="0" err="1" smtClean="0"/>
              <a:t>fi</a:t>
            </a:r>
            <a:r>
              <a:rPr lang="en-US" dirty="0" smtClean="0"/>
              <a:t> </a:t>
            </a:r>
            <a:r>
              <a:rPr lang="en-US" dirty="0" err="1" smtClean="0"/>
              <a:t>asociate</a:t>
            </a:r>
            <a:r>
              <a:rPr lang="en-US" dirty="0" smtClean="0"/>
              <a:t> </a:t>
            </a:r>
            <a:r>
              <a:rPr lang="en-US" dirty="0" err="1" smtClean="0"/>
              <a:t>procesorului</a:t>
            </a:r>
            <a:r>
              <a:rPr lang="en-US" dirty="0" smtClean="0"/>
              <a:t> </a:t>
            </a:r>
            <a:r>
              <a:rPr lang="en-US" dirty="0" err="1" smtClean="0"/>
              <a:t>sistemului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al </a:t>
            </a:r>
            <a:r>
              <a:rPr lang="en-US" dirty="0" err="1" smtClean="0"/>
              <a:t>modemului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Structura</a:t>
            </a:r>
            <a:r>
              <a:rPr lang="en-US" dirty="0" smtClean="0"/>
              <a:t> </a:t>
            </a:r>
            <a:r>
              <a:rPr lang="en-US" dirty="0" err="1" smtClean="0"/>
              <a:t>unui</a:t>
            </a:r>
            <a:r>
              <a:rPr lang="en-US" dirty="0" smtClean="0"/>
              <a:t> </a:t>
            </a:r>
            <a:r>
              <a:rPr lang="en-US" dirty="0" err="1" smtClean="0"/>
              <a:t>cadru</a:t>
            </a:r>
            <a:r>
              <a:rPr lang="en-US" dirty="0" smtClean="0"/>
              <a:t> </a:t>
            </a:r>
            <a:r>
              <a:rPr lang="en-US" dirty="0" err="1" smtClean="0"/>
              <a:t>ethernet</a:t>
            </a:r>
            <a:endParaRPr lang="en-US" dirty="0"/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971800"/>
            <a:ext cx="7000168" cy="1686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Structura</a:t>
            </a:r>
            <a:r>
              <a:rPr lang="en-US" dirty="0" smtClean="0"/>
              <a:t> </a:t>
            </a:r>
            <a:r>
              <a:rPr lang="en-US" dirty="0" err="1" smtClean="0"/>
              <a:t>unui</a:t>
            </a:r>
            <a:r>
              <a:rPr lang="en-US" dirty="0" smtClean="0"/>
              <a:t> </a:t>
            </a:r>
            <a:r>
              <a:rPr lang="en-US" dirty="0" err="1" smtClean="0"/>
              <a:t>cadru</a:t>
            </a:r>
            <a:r>
              <a:rPr lang="en-US" dirty="0" smtClean="0"/>
              <a:t> </a:t>
            </a:r>
            <a:r>
              <a:rPr lang="en-US" dirty="0" err="1" smtClean="0"/>
              <a:t>ethernet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err="1" smtClean="0"/>
              <a:t>Antet</a:t>
            </a:r>
            <a:r>
              <a:rPr lang="en-US" dirty="0" smtClean="0"/>
              <a:t> (</a:t>
            </a:r>
            <a:r>
              <a:rPr lang="en-US" dirty="0" err="1" smtClean="0"/>
              <a:t>Preambul</a:t>
            </a:r>
            <a:r>
              <a:rPr lang="en-US" dirty="0" smtClean="0"/>
              <a:t>) – </a:t>
            </a:r>
            <a:r>
              <a:rPr lang="en-US" dirty="0" err="1" smtClean="0"/>
              <a:t>asigură</a:t>
            </a:r>
            <a:r>
              <a:rPr lang="en-US" dirty="0" smtClean="0"/>
              <a:t> </a:t>
            </a:r>
            <a:r>
              <a:rPr lang="en-US" dirty="0" err="1" smtClean="0"/>
              <a:t>componentelor</a:t>
            </a:r>
            <a:r>
              <a:rPr lang="en-US" dirty="0" smtClean="0"/>
              <a:t> din </a:t>
            </a:r>
            <a:r>
              <a:rPr lang="en-US" dirty="0" err="1" smtClean="0"/>
              <a:t>rețea</a:t>
            </a:r>
            <a:r>
              <a:rPr lang="en-US" dirty="0" smtClean="0"/>
              <a:t> </a:t>
            </a:r>
            <a:r>
              <a:rPr lang="en-US" dirty="0" err="1" smtClean="0"/>
              <a:t>timpul</a:t>
            </a:r>
            <a:r>
              <a:rPr lang="en-US" dirty="0" smtClean="0"/>
              <a:t> </a:t>
            </a:r>
            <a:r>
              <a:rPr lang="en-US" dirty="0" err="1" smtClean="0"/>
              <a:t>necesar</a:t>
            </a:r>
            <a:r>
              <a:rPr lang="en-US" dirty="0" smtClean="0"/>
              <a:t> </a:t>
            </a:r>
            <a:r>
              <a:rPr lang="en-US" dirty="0" err="1" smtClean="0"/>
              <a:t>detectării</a:t>
            </a:r>
            <a:r>
              <a:rPr lang="en-US" dirty="0" smtClean="0"/>
              <a:t> </a:t>
            </a:r>
            <a:r>
              <a:rPr lang="en-US" dirty="0" err="1" smtClean="0"/>
              <a:t>prezenței</a:t>
            </a:r>
            <a:r>
              <a:rPr lang="en-US" dirty="0" smtClean="0"/>
              <a:t> </a:t>
            </a:r>
            <a:r>
              <a:rPr lang="en-US" dirty="0" err="1" smtClean="0"/>
              <a:t>semnalului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citirii</a:t>
            </a:r>
            <a:r>
              <a:rPr lang="en-US" dirty="0" smtClean="0"/>
              <a:t> </a:t>
            </a:r>
            <a:r>
              <a:rPr lang="en-US" dirty="0" err="1" smtClean="0"/>
              <a:t>semnalului</a:t>
            </a:r>
            <a:r>
              <a:rPr lang="en-US" dirty="0" smtClean="0"/>
              <a:t> </a:t>
            </a:r>
            <a:r>
              <a:rPr lang="en-US" dirty="0" err="1" smtClean="0"/>
              <a:t>înainte</a:t>
            </a:r>
            <a:r>
              <a:rPr lang="en-US" dirty="0" smtClean="0"/>
              <a:t> de </a:t>
            </a:r>
            <a:r>
              <a:rPr lang="en-US" dirty="0" err="1" smtClean="0"/>
              <a:t>sosirea</a:t>
            </a:r>
            <a:r>
              <a:rPr lang="en-US" dirty="0" smtClean="0"/>
              <a:t> </a:t>
            </a:r>
            <a:r>
              <a:rPr lang="en-US" dirty="0" err="1" smtClean="0"/>
              <a:t>datelor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SFD (Start Frame Delimiter) – 8 </a:t>
            </a:r>
            <a:r>
              <a:rPr lang="en-US" dirty="0" err="1" smtClean="0"/>
              <a:t>biți</a:t>
            </a:r>
            <a:r>
              <a:rPr lang="en-US" dirty="0" smtClean="0"/>
              <a:t>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indică</a:t>
            </a:r>
            <a:r>
              <a:rPr lang="en-US" dirty="0" smtClean="0"/>
              <a:t> </a:t>
            </a:r>
            <a:r>
              <a:rPr lang="en-US" dirty="0" err="1" smtClean="0"/>
              <a:t>începutul</a:t>
            </a:r>
            <a:r>
              <a:rPr lang="en-US" dirty="0" smtClean="0"/>
              <a:t> </a:t>
            </a:r>
            <a:r>
              <a:rPr lang="en-US" dirty="0" err="1" smtClean="0"/>
              <a:t>cadrului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Date – </a:t>
            </a:r>
            <a:r>
              <a:rPr lang="en-US" dirty="0" err="1" smtClean="0"/>
              <a:t>conține</a:t>
            </a:r>
            <a:r>
              <a:rPr lang="en-US" dirty="0" smtClean="0"/>
              <a:t> </a:t>
            </a:r>
            <a:r>
              <a:rPr lang="en-US" dirty="0" err="1" smtClean="0"/>
              <a:t>datele</a:t>
            </a:r>
            <a:r>
              <a:rPr lang="en-US" dirty="0" smtClean="0"/>
              <a:t> </a:t>
            </a:r>
            <a:r>
              <a:rPr lang="en-US" dirty="0" err="1" smtClean="0"/>
              <a:t>furnizate</a:t>
            </a:r>
            <a:r>
              <a:rPr lang="en-US" dirty="0" smtClean="0"/>
              <a:t> de </a:t>
            </a:r>
            <a:r>
              <a:rPr lang="en-US" dirty="0" err="1" smtClean="0"/>
              <a:t>către</a:t>
            </a:r>
            <a:r>
              <a:rPr lang="en-US" dirty="0" smtClean="0"/>
              <a:t> </a:t>
            </a:r>
            <a:r>
              <a:rPr lang="en-US" dirty="0" err="1" smtClean="0"/>
              <a:t>nivelul</a:t>
            </a:r>
            <a:r>
              <a:rPr lang="en-US" dirty="0" smtClean="0"/>
              <a:t> superior (</a:t>
            </a:r>
            <a:r>
              <a:rPr lang="en-US" dirty="0" err="1" smtClean="0"/>
              <a:t>pachetul</a:t>
            </a:r>
            <a:r>
              <a:rPr lang="en-US" dirty="0" smtClean="0"/>
              <a:t> IP)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numarul</a:t>
            </a:r>
            <a:r>
              <a:rPr lang="en-US" dirty="0" smtClean="0"/>
              <a:t> de </a:t>
            </a:r>
            <a:r>
              <a:rPr lang="en-US" dirty="0" err="1" smtClean="0"/>
              <a:t>biți</a:t>
            </a:r>
            <a:r>
              <a:rPr lang="en-US" dirty="0" smtClean="0"/>
              <a:t> din </a:t>
            </a:r>
            <a:r>
              <a:rPr lang="en-US" dirty="0" err="1" smtClean="0"/>
              <a:t>câmpul</a:t>
            </a:r>
            <a:r>
              <a:rPr lang="en-US" dirty="0" smtClean="0"/>
              <a:t> DATA.</a:t>
            </a:r>
          </a:p>
          <a:p>
            <a:pPr lvl="0"/>
            <a:r>
              <a:rPr lang="en-US" dirty="0" smtClean="0"/>
              <a:t>PAD - </a:t>
            </a:r>
            <a:r>
              <a:rPr lang="en-US" dirty="0" err="1" smtClean="0"/>
              <a:t>dacă</a:t>
            </a:r>
            <a:r>
              <a:rPr lang="en-US" dirty="0" smtClean="0"/>
              <a:t> </a:t>
            </a:r>
            <a:r>
              <a:rPr lang="en-US" dirty="0" err="1" smtClean="0"/>
              <a:t>cadrul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mic</a:t>
            </a:r>
            <a:r>
              <a:rPr lang="en-US" dirty="0" smtClean="0"/>
              <a:t> </a:t>
            </a:r>
            <a:r>
              <a:rPr lang="en-US" dirty="0" err="1" smtClean="0"/>
              <a:t>decât</a:t>
            </a:r>
            <a:r>
              <a:rPr lang="en-US" dirty="0" smtClean="0"/>
              <a:t> </a:t>
            </a:r>
            <a:r>
              <a:rPr lang="en-US" dirty="0" err="1" smtClean="0"/>
              <a:t>dimensiunea</a:t>
            </a:r>
            <a:r>
              <a:rPr lang="en-US" dirty="0" smtClean="0"/>
              <a:t> minima = 46 bytes (de </a:t>
            </a:r>
            <a:r>
              <a:rPr lang="en-US" dirty="0" err="1" smtClean="0"/>
              <a:t>exemplu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ultimul</a:t>
            </a:r>
            <a:r>
              <a:rPr lang="en-US" dirty="0" smtClean="0"/>
              <a:t> </a:t>
            </a:r>
            <a:r>
              <a:rPr lang="en-US" dirty="0" err="1" smtClean="0"/>
              <a:t>cadru</a:t>
            </a:r>
            <a:r>
              <a:rPr lang="en-US" dirty="0" smtClean="0"/>
              <a:t> al </a:t>
            </a:r>
            <a:r>
              <a:rPr lang="en-US" dirty="0" err="1" smtClean="0"/>
              <a:t>unui</a:t>
            </a:r>
            <a:r>
              <a:rPr lang="en-US" dirty="0" smtClean="0"/>
              <a:t> </a:t>
            </a:r>
            <a:r>
              <a:rPr lang="en-US" dirty="0" err="1" smtClean="0"/>
              <a:t>mesaj</a:t>
            </a:r>
            <a:r>
              <a:rPr lang="en-US" dirty="0" smtClean="0"/>
              <a:t> lung) </a:t>
            </a:r>
            <a:r>
              <a:rPr lang="en-US" dirty="0" err="1" smtClean="0"/>
              <a:t>atunci</a:t>
            </a:r>
            <a:r>
              <a:rPr lang="en-US" dirty="0" smtClean="0"/>
              <a:t> </a:t>
            </a:r>
            <a:r>
              <a:rPr lang="en-US" dirty="0" err="1" smtClean="0"/>
              <a:t>acest</a:t>
            </a:r>
            <a:r>
              <a:rPr lang="en-US" dirty="0" smtClean="0"/>
              <a:t> </a:t>
            </a:r>
            <a:r>
              <a:rPr lang="en-US" dirty="0" err="1" smtClean="0"/>
              <a:t>câmp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fi</a:t>
            </a:r>
            <a:r>
              <a:rPr lang="en-US" dirty="0" smtClean="0"/>
              <a:t> </a:t>
            </a:r>
            <a:r>
              <a:rPr lang="en-US" dirty="0" err="1" smtClean="0"/>
              <a:t>umplut</a:t>
            </a:r>
            <a:r>
              <a:rPr lang="en-US" dirty="0" smtClean="0"/>
              <a:t> cu </a:t>
            </a:r>
            <a:r>
              <a:rPr lang="en-US" dirty="0" err="1" smtClean="0"/>
              <a:t>informație</a:t>
            </a:r>
            <a:r>
              <a:rPr lang="en-US" dirty="0" smtClean="0"/>
              <a:t> </a:t>
            </a:r>
            <a:r>
              <a:rPr lang="en-US" dirty="0" err="1" smtClean="0"/>
              <a:t>până</a:t>
            </a:r>
            <a:r>
              <a:rPr lang="en-US" dirty="0" smtClean="0"/>
              <a:t> </a:t>
            </a:r>
            <a:r>
              <a:rPr lang="en-US" dirty="0" err="1" smtClean="0"/>
              <a:t>când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atinge</a:t>
            </a:r>
            <a:r>
              <a:rPr lang="en-US" dirty="0" smtClean="0"/>
              <a:t> </a:t>
            </a:r>
            <a:r>
              <a:rPr lang="en-US" dirty="0" err="1" smtClean="0"/>
              <a:t>dimensiunea</a:t>
            </a:r>
            <a:r>
              <a:rPr lang="en-US" dirty="0" smtClean="0"/>
              <a:t> </a:t>
            </a:r>
            <a:r>
              <a:rPr lang="en-US" dirty="0" err="1" smtClean="0"/>
              <a:t>minimă</a:t>
            </a:r>
            <a:r>
              <a:rPr lang="en-US" dirty="0" smtClean="0"/>
              <a:t> a </a:t>
            </a:r>
            <a:r>
              <a:rPr lang="en-US" dirty="0" err="1" smtClean="0"/>
              <a:t>cadrului</a:t>
            </a:r>
            <a:r>
              <a:rPr lang="en-US" dirty="0" smtClean="0"/>
              <a:t> de 46 de bytes.</a:t>
            </a:r>
          </a:p>
          <a:p>
            <a:pPr lvl="0"/>
            <a:r>
              <a:rPr lang="en-US" dirty="0" smtClean="0"/>
              <a:t>FCS (Frame Check Sequence) -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baza</a:t>
            </a:r>
            <a:r>
              <a:rPr lang="en-US" dirty="0" smtClean="0"/>
              <a:t> </a:t>
            </a:r>
            <a:r>
              <a:rPr lang="en-US" dirty="0" err="1" smtClean="0"/>
              <a:t>unui</a:t>
            </a:r>
            <a:r>
              <a:rPr lang="en-US" dirty="0" smtClean="0"/>
              <a:t> </a:t>
            </a:r>
            <a:r>
              <a:rPr lang="en-US" dirty="0" err="1" smtClean="0"/>
              <a:t>algoritm</a:t>
            </a:r>
            <a:r>
              <a:rPr lang="en-US" dirty="0" smtClean="0"/>
              <a:t> </a:t>
            </a:r>
            <a:r>
              <a:rPr lang="en-US" dirty="0" err="1" smtClean="0"/>
              <a:t>matematic</a:t>
            </a:r>
            <a:r>
              <a:rPr lang="en-US" dirty="0" smtClean="0"/>
              <a:t> </a:t>
            </a:r>
            <a:r>
              <a:rPr lang="en-US" dirty="0" err="1" smtClean="0"/>
              <a:t>calculeaza</a:t>
            </a:r>
            <a:r>
              <a:rPr lang="en-US" dirty="0" smtClean="0"/>
              <a:t> CRC (Cyclical Redundancy Check)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intregul</a:t>
            </a:r>
            <a:r>
              <a:rPr lang="en-US" dirty="0" smtClean="0"/>
              <a:t> </a:t>
            </a:r>
            <a:r>
              <a:rPr lang="en-US" dirty="0" err="1" smtClean="0"/>
              <a:t>conținut</a:t>
            </a:r>
            <a:r>
              <a:rPr lang="en-US" dirty="0" smtClean="0"/>
              <a:t> al </a:t>
            </a:r>
            <a:r>
              <a:rPr lang="en-US" dirty="0" err="1" smtClean="0"/>
              <a:t>cadrului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r>
              <a:rPr lang="ro-RO" dirty="0" smtClean="0"/>
              <a:t>emnalele</a:t>
            </a:r>
            <a:r>
              <a:rPr lang="en-US" dirty="0" smtClean="0"/>
              <a:t> </a:t>
            </a:r>
            <a:r>
              <a:rPr lang="en-US" dirty="0" err="1" smtClean="0"/>
              <a:t>cablului</a:t>
            </a:r>
            <a:r>
              <a:rPr lang="en-US" dirty="0" smtClean="0"/>
              <a:t> de </a:t>
            </a:r>
            <a:r>
              <a:rPr lang="en-US" dirty="0" err="1" smtClean="0"/>
              <a:t>ethernet</a:t>
            </a:r>
            <a:endParaRPr lang="en-US" dirty="0"/>
          </a:p>
        </p:txBody>
      </p:sp>
      <p:pic>
        <p:nvPicPr>
          <p:cNvPr id="5121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094525"/>
            <a:ext cx="6049031" cy="369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CONCLUZII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În</a:t>
            </a:r>
            <a:r>
              <a:rPr lang="en-US" b="1" dirty="0" smtClean="0"/>
              <a:t> </a:t>
            </a:r>
            <a:r>
              <a:rPr lang="en-US" b="1" dirty="0" err="1" smtClean="0"/>
              <a:t>dezvoltarea</a:t>
            </a:r>
            <a:r>
              <a:rPr lang="en-US" b="1" dirty="0" smtClean="0"/>
              <a:t> modem-</a:t>
            </a:r>
            <a:r>
              <a:rPr lang="en-US" b="1" dirty="0" err="1" smtClean="0"/>
              <a:t>urilor</a:t>
            </a:r>
            <a:r>
              <a:rPr lang="en-US" b="1" dirty="0" smtClean="0"/>
              <a:t> de </a:t>
            </a:r>
            <a:r>
              <a:rPr lang="en-US" b="1" dirty="0" err="1" smtClean="0"/>
              <a:t>cablu</a:t>
            </a:r>
            <a:r>
              <a:rPr lang="en-US" b="1" dirty="0" smtClean="0"/>
              <a:t> au </a:t>
            </a:r>
            <a:r>
              <a:rPr lang="en-US" b="1" dirty="0" err="1" smtClean="0"/>
              <a:t>aparut</a:t>
            </a:r>
            <a:r>
              <a:rPr lang="en-US" b="1" dirty="0" smtClean="0"/>
              <a:t> </a:t>
            </a:r>
            <a:r>
              <a:rPr lang="en-US" b="1" dirty="0" err="1" smtClean="0"/>
              <a:t>următoarele</a:t>
            </a:r>
            <a:r>
              <a:rPr lang="en-US" b="1" dirty="0" smtClean="0"/>
              <a:t> </a:t>
            </a:r>
            <a:r>
              <a:rPr lang="en-US" b="1" dirty="0" err="1" smtClean="0"/>
              <a:t>probleme</a:t>
            </a:r>
            <a:r>
              <a:rPr lang="en-US" b="1" dirty="0" smtClean="0"/>
              <a:t> </a:t>
            </a:r>
            <a:r>
              <a:rPr lang="en-US" b="1" dirty="0" err="1" smtClean="0"/>
              <a:t>și</a:t>
            </a:r>
            <a:r>
              <a:rPr lang="en-US" b="1" dirty="0" smtClean="0"/>
              <a:t> </a:t>
            </a:r>
            <a:r>
              <a:rPr lang="en-US" b="1" dirty="0" err="1" smtClean="0"/>
              <a:t>provocări</a:t>
            </a:r>
            <a:r>
              <a:rPr lang="en-US" b="1" dirty="0" smtClean="0"/>
              <a:t>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•</a:t>
            </a:r>
            <a:r>
              <a:rPr lang="en-US" dirty="0" err="1" smtClean="0"/>
              <a:t>Integrarea</a:t>
            </a:r>
            <a:r>
              <a:rPr lang="en-US" dirty="0" smtClean="0"/>
              <a:t> </a:t>
            </a:r>
            <a:r>
              <a:rPr lang="en-US" dirty="0" err="1" smtClean="0"/>
              <a:t>diferitelor</a:t>
            </a:r>
            <a:r>
              <a:rPr lang="en-US" dirty="0" smtClean="0"/>
              <a:t> </a:t>
            </a:r>
            <a:r>
              <a:rPr lang="en-US" dirty="0" err="1" smtClean="0"/>
              <a:t>standarde</a:t>
            </a:r>
            <a:r>
              <a:rPr lang="en-US" dirty="0" smtClean="0"/>
              <a:t>: 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acces</a:t>
            </a:r>
            <a:r>
              <a:rPr lang="en-US" dirty="0" smtClean="0"/>
              <a:t> de </a:t>
            </a:r>
            <a:r>
              <a:rPr lang="en-US" dirty="0" err="1" smtClean="0"/>
              <a:t>Bandă</a:t>
            </a:r>
            <a:r>
              <a:rPr lang="en-US" dirty="0" smtClean="0"/>
              <a:t> </a:t>
            </a:r>
            <a:r>
              <a:rPr lang="en-US" dirty="0" err="1" smtClean="0"/>
              <a:t>Largă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- home networking </a:t>
            </a:r>
          </a:p>
          <a:p>
            <a:pPr>
              <a:buNone/>
            </a:pPr>
            <a:r>
              <a:rPr lang="en-US" dirty="0" smtClean="0"/>
              <a:t>	-</a:t>
            </a:r>
            <a:r>
              <a:rPr lang="ro-RO" dirty="0" smtClean="0"/>
              <a:t> </a:t>
            </a:r>
            <a:r>
              <a:rPr lang="en-US" dirty="0" err="1" smtClean="0"/>
              <a:t>interfeţe</a:t>
            </a:r>
            <a:r>
              <a:rPr lang="en-US" dirty="0" smtClean="0"/>
              <a:t> de </a:t>
            </a:r>
            <a:r>
              <a:rPr lang="en-US" dirty="0" err="1" smtClean="0"/>
              <a:t>Sistem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•</a:t>
            </a:r>
            <a:r>
              <a:rPr lang="en-US" dirty="0" err="1" smtClean="0"/>
              <a:t>gestionare</a:t>
            </a:r>
            <a:r>
              <a:rPr lang="en-US" dirty="0" smtClean="0"/>
              <a:t> </a:t>
            </a:r>
            <a:r>
              <a:rPr lang="en-US" dirty="0" err="1" smtClean="0"/>
              <a:t>semnal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gestionare</a:t>
            </a:r>
            <a:r>
              <a:rPr lang="en-US" dirty="0" smtClean="0"/>
              <a:t> </a:t>
            </a:r>
            <a:r>
              <a:rPr lang="en-US" dirty="0" err="1" smtClean="0"/>
              <a:t>alimentare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•</a:t>
            </a:r>
            <a:r>
              <a:rPr lang="en-US" dirty="0" err="1" smtClean="0"/>
              <a:t>presiunile</a:t>
            </a:r>
            <a:r>
              <a:rPr lang="en-US" dirty="0" smtClean="0"/>
              <a:t> competitive </a:t>
            </a:r>
            <a:r>
              <a:rPr lang="en-US" dirty="0" err="1" smtClean="0"/>
              <a:t>pentru</a:t>
            </a:r>
            <a:r>
              <a:rPr lang="en-US" dirty="0" smtClean="0"/>
              <a:t> a </a:t>
            </a:r>
            <a:r>
              <a:rPr lang="en-US" dirty="0" err="1" smtClean="0"/>
              <a:t>aduce</a:t>
            </a:r>
            <a:r>
              <a:rPr lang="en-US" dirty="0" smtClean="0"/>
              <a:t> </a:t>
            </a:r>
            <a:r>
              <a:rPr lang="en-US" dirty="0" err="1" smtClean="0"/>
              <a:t>noi</a:t>
            </a:r>
            <a:r>
              <a:rPr lang="en-US" dirty="0" smtClean="0"/>
              <a:t> </a:t>
            </a:r>
            <a:r>
              <a:rPr lang="en-US" dirty="0" err="1" smtClean="0"/>
              <a:t>caracteristici</a:t>
            </a:r>
            <a:r>
              <a:rPr lang="en-US" dirty="0" smtClean="0"/>
              <a:t> la </a:t>
            </a:r>
            <a:r>
              <a:rPr lang="en-US" dirty="0" err="1" smtClean="0"/>
              <a:t>piata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•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domeniul</a:t>
            </a:r>
            <a:r>
              <a:rPr lang="en-US" dirty="0" smtClean="0"/>
              <a:t> </a:t>
            </a:r>
            <a:r>
              <a:rPr lang="en-US" dirty="0" err="1" smtClean="0"/>
              <a:t>corectarii</a:t>
            </a:r>
            <a:r>
              <a:rPr lang="en-US" dirty="0" smtClean="0"/>
              <a:t> </a:t>
            </a:r>
            <a:r>
              <a:rPr lang="en-US" dirty="0" err="1" smtClean="0"/>
              <a:t>erorilor</a:t>
            </a:r>
            <a:r>
              <a:rPr lang="en-US" dirty="0" smtClean="0"/>
              <a:t> </a:t>
            </a:r>
            <a:r>
              <a:rPr lang="en-US" dirty="0" err="1" smtClean="0"/>
              <a:t>şi</a:t>
            </a:r>
            <a:r>
              <a:rPr lang="en-US" dirty="0" smtClean="0"/>
              <a:t> </a:t>
            </a:r>
            <a:r>
              <a:rPr lang="en-US" dirty="0" err="1" smtClean="0"/>
              <a:t>îmbunătăţirii</a:t>
            </a:r>
            <a:r>
              <a:rPr lang="en-US" dirty="0" smtClean="0"/>
              <a:t> </a:t>
            </a:r>
            <a:r>
              <a:rPr lang="en-US" dirty="0" err="1" smtClean="0"/>
              <a:t>caracteristicilor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•</a:t>
            </a:r>
            <a:r>
              <a:rPr lang="en-US" dirty="0" err="1" smtClean="0"/>
              <a:t>administrarea</a:t>
            </a:r>
            <a:r>
              <a:rPr lang="en-US" dirty="0" smtClean="0"/>
              <a:t> </a:t>
            </a:r>
            <a:r>
              <a:rPr lang="en-US" dirty="0" err="1" smtClean="0"/>
              <a:t>lanţului</a:t>
            </a:r>
            <a:r>
              <a:rPr lang="en-US" dirty="0" smtClean="0"/>
              <a:t> logistic</a:t>
            </a:r>
          </a:p>
          <a:p>
            <a:pPr>
              <a:buNone/>
            </a:pPr>
            <a:r>
              <a:rPr lang="en-US" dirty="0" smtClean="0"/>
              <a:t>	•</a:t>
            </a:r>
            <a:r>
              <a:rPr lang="en-US" dirty="0" err="1" smtClean="0"/>
              <a:t>costul</a:t>
            </a:r>
            <a:r>
              <a:rPr lang="en-US" dirty="0" smtClean="0"/>
              <a:t> global al </a:t>
            </a:r>
            <a:r>
              <a:rPr lang="en-US" dirty="0" err="1" smtClean="0"/>
              <a:t>sistemului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BIBLIOGRAFIE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[1] www.cablemodems.com</a:t>
            </a:r>
          </a:p>
          <a:p>
            <a:r>
              <a:rPr lang="en-US" dirty="0" smtClean="0"/>
              <a:t>-modem-</a:t>
            </a:r>
            <a:r>
              <a:rPr lang="en-US" dirty="0" err="1" smtClean="0"/>
              <a:t>uri</a:t>
            </a:r>
            <a:r>
              <a:rPr lang="en-US" dirty="0" smtClean="0"/>
              <a:t> de </a:t>
            </a:r>
            <a:r>
              <a:rPr lang="en-US" dirty="0" err="1" smtClean="0"/>
              <a:t>cablu</a:t>
            </a:r>
            <a:r>
              <a:rPr lang="en-US" dirty="0" smtClean="0"/>
              <a:t> de la </a:t>
            </a:r>
            <a:r>
              <a:rPr lang="en-US" dirty="0" err="1" smtClean="0"/>
              <a:t>CableLabsCertified</a:t>
            </a:r>
            <a:endParaRPr lang="en-US" dirty="0" smtClean="0"/>
          </a:p>
          <a:p>
            <a:r>
              <a:rPr lang="en-US" dirty="0" smtClean="0"/>
              <a:t>[2] www.docsis.org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resurse</a:t>
            </a:r>
            <a:r>
              <a:rPr lang="en-US" dirty="0" smtClean="0"/>
              <a:t> online </a:t>
            </a:r>
            <a:r>
              <a:rPr lang="en-US" dirty="0" err="1" smtClean="0"/>
              <a:t>pentru</a:t>
            </a:r>
            <a:r>
              <a:rPr lang="en-US" dirty="0" smtClean="0"/>
              <a:t> MSO-</a:t>
            </a:r>
            <a:r>
              <a:rPr lang="en-US" dirty="0" err="1" smtClean="0"/>
              <a:t>uri</a:t>
            </a:r>
            <a:endParaRPr lang="en-US" dirty="0" smtClean="0"/>
          </a:p>
          <a:p>
            <a:r>
              <a:rPr lang="en-US" dirty="0" smtClean="0"/>
              <a:t>[3] www.xilinx.com</a:t>
            </a:r>
          </a:p>
          <a:p>
            <a:r>
              <a:rPr lang="en-US" dirty="0" smtClean="0"/>
              <a:t>[4] www.scte.org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Societatea</a:t>
            </a:r>
            <a:r>
              <a:rPr lang="en-US" dirty="0" smtClean="0"/>
              <a:t> </a:t>
            </a:r>
            <a:r>
              <a:rPr lang="en-US" dirty="0" err="1" smtClean="0"/>
              <a:t>Inginerilor</a:t>
            </a:r>
            <a:r>
              <a:rPr lang="en-US" dirty="0" smtClean="0"/>
              <a:t> de </a:t>
            </a:r>
            <a:r>
              <a:rPr lang="en-US" dirty="0" err="1" smtClean="0"/>
              <a:t>Cablu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Telecomunicatii</a:t>
            </a:r>
            <a:endParaRPr lang="en-US" dirty="0" smtClean="0"/>
          </a:p>
          <a:p>
            <a:r>
              <a:rPr lang="en-US" dirty="0" smtClean="0"/>
              <a:t>[5] www.cable-modem.net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reteaua</a:t>
            </a:r>
            <a:r>
              <a:rPr lang="en-US" dirty="0" smtClean="0"/>
              <a:t> </a:t>
            </a:r>
            <a:r>
              <a:rPr lang="en-US" dirty="0" err="1" smtClean="0"/>
              <a:t>informativa</a:t>
            </a:r>
            <a:r>
              <a:rPr lang="en-US" dirty="0" smtClean="0"/>
              <a:t> </a:t>
            </a:r>
            <a:r>
              <a:rPr lang="en-US" dirty="0" err="1" smtClean="0"/>
              <a:t>despre</a:t>
            </a:r>
            <a:r>
              <a:rPr lang="en-US" dirty="0" smtClean="0"/>
              <a:t> modem-</a:t>
            </a:r>
            <a:r>
              <a:rPr lang="en-US" dirty="0" err="1" smtClean="0"/>
              <a:t>uri</a:t>
            </a:r>
            <a:r>
              <a:rPr lang="en-US" dirty="0" smtClean="0"/>
              <a:t> de </a:t>
            </a:r>
            <a:r>
              <a:rPr lang="en-US" dirty="0" err="1" smtClean="0"/>
              <a:t>cablu</a:t>
            </a:r>
            <a:endParaRPr lang="en-US" dirty="0" smtClean="0"/>
          </a:p>
          <a:p>
            <a:r>
              <a:rPr lang="en-US" dirty="0" smtClean="0"/>
              <a:t>[6] http://telecom.etc.tuiasi.ro</a:t>
            </a:r>
          </a:p>
          <a:p>
            <a:r>
              <a:rPr lang="en-US" dirty="0" smtClean="0"/>
              <a:t>[7] http://www.electronica-azi.ro</a:t>
            </a:r>
            <a:endParaRPr lang="ro-RO" dirty="0" smtClean="0"/>
          </a:p>
          <a:p>
            <a:r>
              <a:rPr lang="en-US" dirty="0" smtClean="0"/>
              <a:t>[</a:t>
            </a:r>
            <a:r>
              <a:rPr lang="ro-RO" dirty="0" smtClean="0"/>
              <a:t>8</a:t>
            </a:r>
            <a:r>
              <a:rPr lang="en-US" dirty="0" smtClean="0"/>
              <a:t>] http://www.onestopgate.com</a:t>
            </a:r>
            <a:endParaRPr lang="ro-RO" dirty="0" smtClean="0"/>
          </a:p>
          <a:p>
            <a:r>
              <a:rPr lang="en-US" dirty="0" smtClean="0"/>
              <a:t>[</a:t>
            </a:r>
            <a:r>
              <a:rPr lang="ro-RO" dirty="0" smtClean="0"/>
              <a:t>9</a:t>
            </a:r>
            <a:r>
              <a:rPr lang="en-US" dirty="0" smtClean="0"/>
              <a:t>] www.wikipedia.org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3200"/>
            <a:ext cx="8229600" cy="1143000"/>
          </a:xfrm>
        </p:spPr>
        <p:txBody>
          <a:bodyPr/>
          <a:lstStyle/>
          <a:p>
            <a:r>
              <a:rPr lang="ro-RO" dirty="0" smtClean="0"/>
              <a:t>Vă mulțumesc pentru atenție!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CUPRINS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Introducere</a:t>
            </a:r>
            <a:endParaRPr lang="en-US" dirty="0" smtClean="0"/>
          </a:p>
          <a:p>
            <a:r>
              <a:rPr lang="ro-RO" dirty="0" smtClean="0"/>
              <a:t>Modemul de cablu</a:t>
            </a:r>
          </a:p>
          <a:p>
            <a:r>
              <a:rPr lang="ro-RO" dirty="0" smtClean="0"/>
              <a:t>Conectarea modemului de cablu</a:t>
            </a:r>
          </a:p>
          <a:p>
            <a:r>
              <a:rPr lang="ro-RO" dirty="0" smtClean="0"/>
              <a:t>Structura rețelei de cablu</a:t>
            </a:r>
          </a:p>
          <a:p>
            <a:r>
              <a:rPr lang="ro-RO" dirty="0" smtClean="0"/>
              <a:t>Structura modemului de cablu</a:t>
            </a:r>
          </a:p>
          <a:p>
            <a:r>
              <a:rPr lang="ro-RO" dirty="0" smtClean="0"/>
              <a:t>Structura unui cadru ethernet</a:t>
            </a:r>
          </a:p>
          <a:p>
            <a:r>
              <a:rPr lang="ro-RO" dirty="0" smtClean="0"/>
              <a:t>Semnalele cablului de ethernet</a:t>
            </a:r>
          </a:p>
          <a:p>
            <a:r>
              <a:rPr lang="ro-RO" dirty="0" smtClean="0"/>
              <a:t>Concluzii</a:t>
            </a:r>
          </a:p>
          <a:p>
            <a:r>
              <a:rPr lang="ro-RO" dirty="0" smtClean="0"/>
              <a:t>Bibliografie</a:t>
            </a:r>
          </a:p>
          <a:p>
            <a:pPr>
              <a:buNone/>
            </a:pPr>
            <a:endParaRPr lang="ro-RO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INTRODUCERE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o-RO" dirty="0" smtClean="0"/>
              <a:t> 	</a:t>
            </a:r>
            <a:r>
              <a:rPr lang="en-US" dirty="0" err="1" smtClean="0"/>
              <a:t>Astăzi</a:t>
            </a:r>
            <a:r>
              <a:rPr lang="en-US" dirty="0" smtClean="0"/>
              <a:t>, CATV </a:t>
            </a:r>
            <a:r>
              <a:rPr lang="en-US" dirty="0" err="1" smtClean="0"/>
              <a:t>oferă</a:t>
            </a:r>
            <a:r>
              <a:rPr lang="en-US" dirty="0" smtClean="0"/>
              <a:t> </a:t>
            </a:r>
            <a:r>
              <a:rPr lang="ro-RO" dirty="0" smtClean="0"/>
              <a:t>unul dintre cele mai bune </a:t>
            </a:r>
            <a:r>
              <a:rPr lang="en-US" dirty="0" err="1" smtClean="0"/>
              <a:t>modu</a:t>
            </a:r>
            <a:r>
              <a:rPr lang="ro-RO" dirty="0" smtClean="0"/>
              <a:t>ri</a:t>
            </a:r>
            <a:r>
              <a:rPr lang="en-US" dirty="0" smtClean="0"/>
              <a:t>  de </a:t>
            </a:r>
            <a:r>
              <a:rPr lang="en-US" dirty="0" err="1" smtClean="0"/>
              <a:t>livrare</a:t>
            </a:r>
            <a:r>
              <a:rPr lang="en-US" dirty="0" smtClean="0"/>
              <a:t> </a:t>
            </a:r>
            <a:r>
              <a:rPr lang="ro-RO" dirty="0" smtClean="0"/>
              <a:t>de servicii de internet și televiziune</a:t>
            </a:r>
            <a:r>
              <a:rPr lang="en-US" dirty="0" smtClean="0"/>
              <a:t>. </a:t>
            </a:r>
            <a:r>
              <a:rPr lang="en-US" dirty="0" err="1" smtClean="0"/>
              <a:t>Rețelele</a:t>
            </a:r>
            <a:r>
              <a:rPr lang="en-US" dirty="0" smtClean="0"/>
              <a:t> </a:t>
            </a:r>
            <a:r>
              <a:rPr lang="en-US" dirty="0" err="1" smtClean="0"/>
              <a:t>moderne</a:t>
            </a:r>
            <a:r>
              <a:rPr lang="en-US" dirty="0" smtClean="0"/>
              <a:t> de </a:t>
            </a:r>
            <a:r>
              <a:rPr lang="en-US" dirty="0" err="1" smtClean="0"/>
              <a:t>cablu</a:t>
            </a:r>
            <a:r>
              <a:rPr lang="en-US" dirty="0" smtClean="0"/>
              <a:t> au o </a:t>
            </a:r>
            <a:r>
              <a:rPr lang="en-US" dirty="0" err="1" smtClean="0"/>
              <a:t>lățime</a:t>
            </a:r>
            <a:r>
              <a:rPr lang="en-US" dirty="0" smtClean="0"/>
              <a:t> de </a:t>
            </a:r>
            <a:r>
              <a:rPr lang="en-US" dirty="0" err="1" smtClean="0"/>
              <a:t>bandă</a:t>
            </a:r>
            <a:r>
              <a:rPr lang="en-US" dirty="0" smtClean="0"/>
              <a:t> </a:t>
            </a:r>
            <a:r>
              <a:rPr lang="en-US" dirty="0" err="1" smtClean="0"/>
              <a:t>substanțială</a:t>
            </a:r>
            <a:r>
              <a:rPr lang="en-US" dirty="0" smtClean="0"/>
              <a:t>, care </a:t>
            </a:r>
            <a:r>
              <a:rPr lang="en-US" dirty="0" err="1" smtClean="0"/>
              <a:t>poate</a:t>
            </a:r>
            <a:r>
              <a:rPr lang="en-US" dirty="0" smtClean="0"/>
              <a:t> </a:t>
            </a:r>
            <a:r>
              <a:rPr lang="en-US" dirty="0" err="1" smtClean="0"/>
              <a:t>suporta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același</a:t>
            </a:r>
            <a:r>
              <a:rPr lang="en-US" dirty="0" smtClean="0"/>
              <a:t> </a:t>
            </a:r>
            <a:r>
              <a:rPr lang="en-US" dirty="0" err="1" smtClean="0"/>
              <a:t>timp</a:t>
            </a:r>
            <a:r>
              <a:rPr lang="en-US" dirty="0" smtClean="0"/>
              <a:t> </a:t>
            </a:r>
            <a:r>
              <a:rPr lang="en-US" dirty="0" err="1" smtClean="0"/>
              <a:t>sute</a:t>
            </a:r>
            <a:r>
              <a:rPr lang="en-US" dirty="0" smtClean="0"/>
              <a:t> de </a:t>
            </a:r>
            <a:r>
              <a:rPr lang="en-US" dirty="0" err="1" smtClean="0"/>
              <a:t>canale</a:t>
            </a:r>
            <a:r>
              <a:rPr lang="en-US" dirty="0" smtClean="0"/>
              <a:t> de </a:t>
            </a:r>
            <a:r>
              <a:rPr lang="en-US" dirty="0" err="1" smtClean="0"/>
              <a:t>televiziune</a:t>
            </a:r>
            <a:r>
              <a:rPr lang="en-US" dirty="0" smtClean="0"/>
              <a:t>, Internet de mare </a:t>
            </a:r>
            <a:r>
              <a:rPr lang="en-US" dirty="0" err="1" smtClean="0"/>
              <a:t>viteză</a:t>
            </a:r>
            <a:r>
              <a:rPr lang="en-US" dirty="0" smtClean="0"/>
              <a:t> de </a:t>
            </a:r>
            <a:r>
              <a:rPr lang="en-US" dirty="0" err="1" smtClean="0"/>
              <a:t>acces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telefonie</a:t>
            </a:r>
            <a:r>
              <a:rPr lang="ro-RO" dirty="0" smtClean="0"/>
              <a:t>.</a:t>
            </a:r>
            <a:endParaRPr lang="en-US" dirty="0" smtClean="0"/>
          </a:p>
          <a:p>
            <a:r>
              <a:rPr lang="en-US" dirty="0" smtClean="0"/>
              <a:t> 	</a:t>
            </a:r>
            <a:r>
              <a:rPr lang="en-US" dirty="0" err="1" smtClean="0"/>
              <a:t>Rețelele</a:t>
            </a:r>
            <a:r>
              <a:rPr lang="en-US" dirty="0" smtClean="0"/>
              <a:t> CATV de </a:t>
            </a:r>
            <a:r>
              <a:rPr lang="en-US" dirty="0" err="1" smtClean="0"/>
              <a:t>astăzi</a:t>
            </a:r>
            <a:r>
              <a:rPr lang="en-US" dirty="0" smtClean="0"/>
              <a:t> </a:t>
            </a:r>
            <a:r>
              <a:rPr lang="en-US" dirty="0" err="1" smtClean="0"/>
              <a:t>trebuie</a:t>
            </a:r>
            <a:r>
              <a:rPr lang="en-US" dirty="0" smtClean="0"/>
              <a:t> </a:t>
            </a:r>
            <a:r>
              <a:rPr lang="en-US" dirty="0" err="1" smtClean="0"/>
              <a:t>să</a:t>
            </a:r>
            <a:r>
              <a:rPr lang="en-US" dirty="0" smtClean="0"/>
              <a:t> </a:t>
            </a:r>
            <a:r>
              <a:rPr lang="en-US" dirty="0" err="1" smtClean="0"/>
              <a:t>furnizeze</a:t>
            </a:r>
            <a:r>
              <a:rPr lang="en-US" dirty="0" smtClean="0"/>
              <a:t> capacitate mare, </a:t>
            </a:r>
            <a:r>
              <a:rPr lang="en-US" dirty="0" err="1" smtClean="0"/>
              <a:t>atât</a:t>
            </a:r>
            <a:r>
              <a:rPr lang="en-US" dirty="0" smtClean="0"/>
              <a:t> p</a:t>
            </a:r>
            <a:r>
              <a:rPr lang="ro-RO" dirty="0" smtClean="0"/>
              <a:t>ână</a:t>
            </a:r>
            <a:r>
              <a:rPr lang="en-US" dirty="0" smtClean="0"/>
              <a:t> la</a:t>
            </a:r>
            <a:r>
              <a:rPr lang="ro-RO" dirty="0" smtClean="0"/>
              <a:t>, cât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de la </a:t>
            </a:r>
            <a:r>
              <a:rPr lang="en-US" dirty="0" err="1" smtClean="0"/>
              <a:t>abonat</a:t>
            </a:r>
            <a:r>
              <a:rPr lang="en-US" dirty="0" smtClean="0"/>
              <a:t>. Din </a:t>
            </a:r>
            <a:r>
              <a:rPr lang="en-US" dirty="0" err="1" smtClean="0"/>
              <a:t>fericire</a:t>
            </a:r>
            <a:r>
              <a:rPr lang="en-US" dirty="0" smtClean="0"/>
              <a:t>, </a:t>
            </a:r>
            <a:r>
              <a:rPr lang="en-US" dirty="0" err="1" smtClean="0"/>
              <a:t>Internetul</a:t>
            </a:r>
            <a:r>
              <a:rPr lang="en-US" dirty="0" smtClean="0"/>
              <a:t> </a:t>
            </a:r>
            <a:r>
              <a:rPr lang="en-US" dirty="0" err="1" smtClean="0"/>
              <a:t>solicită</a:t>
            </a:r>
            <a:r>
              <a:rPr lang="en-US" dirty="0" smtClean="0"/>
              <a:t> o </a:t>
            </a:r>
            <a:r>
              <a:rPr lang="en-US" dirty="0" err="1" smtClean="0"/>
              <a:t>lățime</a:t>
            </a:r>
            <a:r>
              <a:rPr lang="en-US" dirty="0" smtClean="0"/>
              <a:t> de </a:t>
            </a:r>
            <a:r>
              <a:rPr lang="en-US" dirty="0" err="1" smtClean="0"/>
              <a:t>bandă</a:t>
            </a:r>
            <a:r>
              <a:rPr lang="ro-RO" dirty="0" smtClean="0"/>
              <a:t> </a:t>
            </a:r>
            <a:r>
              <a:rPr lang="en-US" dirty="0" err="1" smtClean="0"/>
              <a:t>mai</a:t>
            </a:r>
            <a:r>
              <a:rPr lang="en-US" dirty="0" smtClean="0"/>
              <a:t> mare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abonat</a:t>
            </a:r>
            <a:r>
              <a:rPr lang="en-US" dirty="0" smtClean="0"/>
              <a:t>, </a:t>
            </a:r>
            <a:r>
              <a:rPr lang="en-US" dirty="0" err="1" smtClean="0"/>
              <a:t>decât</a:t>
            </a:r>
            <a:r>
              <a:rPr lang="en-US" dirty="0" smtClean="0"/>
              <a:t> </a:t>
            </a:r>
            <a:r>
              <a:rPr lang="en-US" dirty="0" err="1" smtClean="0"/>
              <a:t>înapoi</a:t>
            </a:r>
            <a:r>
              <a:rPr lang="en-US" dirty="0" smtClean="0"/>
              <a:t> la </a:t>
            </a:r>
            <a:r>
              <a:rPr lang="en-US" dirty="0" err="1" smtClean="0"/>
              <a:t>HeadEnd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err="1" smtClean="0"/>
              <a:t>Modemul</a:t>
            </a:r>
            <a:r>
              <a:rPr lang="en-US" dirty="0" smtClean="0"/>
              <a:t> de </a:t>
            </a:r>
            <a:r>
              <a:rPr lang="en-US" dirty="0" err="1" smtClean="0"/>
              <a:t>cablu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Modemul</a:t>
            </a:r>
            <a:r>
              <a:rPr lang="en-US" dirty="0" smtClean="0"/>
              <a:t> de </a:t>
            </a:r>
            <a:r>
              <a:rPr lang="en-US" dirty="0" err="1" smtClean="0"/>
              <a:t>cablu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un </a:t>
            </a:r>
            <a:r>
              <a:rPr lang="en-US" dirty="0" err="1" smtClean="0"/>
              <a:t>dispozitiv</a:t>
            </a:r>
            <a:r>
              <a:rPr lang="en-US" dirty="0" smtClean="0"/>
              <a:t> care </a:t>
            </a:r>
            <a:r>
              <a:rPr lang="en-US" dirty="0" err="1" smtClean="0"/>
              <a:t>permite</a:t>
            </a:r>
            <a:r>
              <a:rPr lang="en-US" dirty="0" smtClean="0"/>
              <a:t> </a:t>
            </a:r>
            <a:r>
              <a:rPr lang="en-US" dirty="0" err="1" smtClean="0"/>
              <a:t>viteza</a:t>
            </a:r>
            <a:r>
              <a:rPr lang="en-US" dirty="0" smtClean="0"/>
              <a:t> mare de </a:t>
            </a:r>
            <a:r>
              <a:rPr lang="en-US" dirty="0" err="1" smtClean="0"/>
              <a:t>acces</a:t>
            </a:r>
            <a:r>
              <a:rPr lang="en-US" dirty="0" smtClean="0"/>
              <a:t> la date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acasă</a:t>
            </a:r>
            <a:r>
              <a:rPr lang="en-US" dirty="0" smtClean="0"/>
              <a:t> (</a:t>
            </a:r>
            <a:r>
              <a:rPr lang="en-US" dirty="0" err="1" smtClean="0"/>
              <a:t>modulează</a:t>
            </a:r>
            <a:r>
              <a:rPr lang="en-US" dirty="0" smtClean="0"/>
              <a:t> /</a:t>
            </a:r>
            <a:r>
              <a:rPr lang="en-US" dirty="0" err="1" smtClean="0"/>
              <a:t>demodulează</a:t>
            </a:r>
            <a:r>
              <a:rPr lang="en-US" dirty="0" smtClean="0"/>
              <a:t> </a:t>
            </a:r>
            <a:r>
              <a:rPr lang="en-US" dirty="0" err="1" smtClean="0"/>
              <a:t>semnale</a:t>
            </a:r>
            <a:r>
              <a:rPr lang="en-US" dirty="0" smtClean="0"/>
              <a:t> de date). </a:t>
            </a:r>
            <a:r>
              <a:rPr lang="en-US" dirty="0" err="1" smtClean="0"/>
              <a:t>Acesta</a:t>
            </a:r>
            <a:r>
              <a:rPr lang="en-US" dirty="0" smtClean="0"/>
              <a:t> </a:t>
            </a:r>
            <a:r>
              <a:rPr lang="en-US" dirty="0" err="1" smtClean="0"/>
              <a:t>oferă</a:t>
            </a:r>
            <a:r>
              <a:rPr lang="en-US" dirty="0" smtClean="0"/>
              <a:t> date de </a:t>
            </a:r>
            <a:r>
              <a:rPr lang="en-US" dirty="0" err="1" smtClean="0"/>
              <a:t>pe</a:t>
            </a:r>
            <a:r>
              <a:rPr lang="en-US" dirty="0" smtClean="0"/>
              <a:t> Internet de la desktop la </a:t>
            </a:r>
            <a:r>
              <a:rPr lang="en-US" dirty="0" err="1" smtClean="0"/>
              <a:t>viteze</a:t>
            </a:r>
            <a:r>
              <a:rPr lang="en-US" dirty="0" smtClean="0"/>
              <a:t> broadband ( &gt;1Mbps ).</a:t>
            </a:r>
          </a:p>
          <a:p>
            <a:r>
              <a:rPr lang="en-US" dirty="0" err="1" smtClean="0"/>
              <a:t>Modemul</a:t>
            </a:r>
            <a:r>
              <a:rPr lang="en-US" dirty="0" smtClean="0"/>
              <a:t> de </a:t>
            </a:r>
            <a:r>
              <a:rPr lang="en-US" dirty="0" err="1" smtClean="0"/>
              <a:t>cablu</a:t>
            </a:r>
            <a:r>
              <a:rPr lang="en-US" dirty="0" smtClean="0"/>
              <a:t> </a:t>
            </a:r>
            <a:r>
              <a:rPr lang="en-US" dirty="0" err="1" smtClean="0"/>
              <a:t>utilizează</a:t>
            </a:r>
            <a:r>
              <a:rPr lang="en-US" dirty="0" smtClean="0"/>
              <a:t> </a:t>
            </a:r>
            <a:r>
              <a:rPr lang="en-US" dirty="0" err="1" smtClean="0"/>
              <a:t>lăţimea</a:t>
            </a:r>
            <a:r>
              <a:rPr lang="en-US" dirty="0" smtClean="0"/>
              <a:t> de </a:t>
            </a:r>
            <a:r>
              <a:rPr lang="en-US" dirty="0" err="1" smtClean="0"/>
              <a:t>bandă</a:t>
            </a:r>
            <a:r>
              <a:rPr lang="en-US" dirty="0" smtClean="0"/>
              <a:t> </a:t>
            </a:r>
            <a:r>
              <a:rPr lang="en-US" dirty="0" err="1" smtClean="0"/>
              <a:t>mărită</a:t>
            </a:r>
            <a:r>
              <a:rPr lang="en-US" dirty="0" smtClean="0"/>
              <a:t> a </a:t>
            </a:r>
            <a:r>
              <a:rPr lang="en-US" dirty="0" err="1" smtClean="0"/>
              <a:t>fibrei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a </a:t>
            </a:r>
            <a:r>
              <a:rPr lang="en-US" dirty="0" err="1" smtClean="0"/>
              <a:t>cablului</a:t>
            </a:r>
            <a:r>
              <a:rPr lang="en-US" dirty="0" smtClean="0"/>
              <a:t> </a:t>
            </a:r>
            <a:r>
              <a:rPr lang="en-US" dirty="0" err="1" smtClean="0"/>
              <a:t>hibrid</a:t>
            </a:r>
            <a:r>
              <a:rPr lang="en-US" dirty="0" smtClean="0"/>
              <a:t> fiber/coaxial (HFC) </a:t>
            </a:r>
            <a:r>
              <a:rPr lang="en-US" dirty="0" err="1" smtClean="0"/>
              <a:t>obisnuit</a:t>
            </a:r>
            <a:r>
              <a:rPr lang="en-US" dirty="0" smtClean="0"/>
              <a:t> in loc de </a:t>
            </a:r>
            <a:r>
              <a:rPr lang="en-US" dirty="0" err="1" smtClean="0"/>
              <a:t>linia</a:t>
            </a:r>
            <a:r>
              <a:rPr lang="en-US" dirty="0" smtClean="0"/>
              <a:t> de </a:t>
            </a:r>
            <a:r>
              <a:rPr lang="en-US" dirty="0" err="1" smtClean="0"/>
              <a:t>telefon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Poate</a:t>
            </a:r>
            <a:r>
              <a:rPr lang="en-US" dirty="0" smtClean="0"/>
              <a:t> </a:t>
            </a:r>
            <a:r>
              <a:rPr lang="en-US" dirty="0" err="1" smtClean="0"/>
              <a:t>fi</a:t>
            </a:r>
            <a:r>
              <a:rPr lang="en-US" dirty="0" smtClean="0"/>
              <a:t> o parte modem, o parte tuner, o parte </a:t>
            </a:r>
            <a:r>
              <a:rPr lang="en-US" dirty="0" err="1" smtClean="0"/>
              <a:t>criptare</a:t>
            </a:r>
            <a:r>
              <a:rPr lang="en-US" dirty="0" smtClean="0"/>
              <a:t>/</a:t>
            </a:r>
            <a:r>
              <a:rPr lang="en-US" dirty="0" err="1" smtClean="0"/>
              <a:t>decriptare</a:t>
            </a:r>
            <a:r>
              <a:rPr lang="en-US" dirty="0" smtClean="0"/>
              <a:t> </a:t>
            </a:r>
            <a:r>
              <a:rPr lang="en-US" dirty="0" err="1" smtClean="0"/>
              <a:t>dispozitiv</a:t>
            </a:r>
            <a:r>
              <a:rPr lang="en-US" dirty="0" smtClean="0"/>
              <a:t>, o parte bridge, o parte router, o parte NIC card, o parte agent SNMP, o parte Ethernet hub.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Conectarea</a:t>
            </a:r>
            <a:r>
              <a:rPr lang="en-US" dirty="0" smtClean="0"/>
              <a:t> modem-</a:t>
            </a:r>
            <a:r>
              <a:rPr lang="en-US" dirty="0" err="1" smtClean="0"/>
              <a:t>ului</a:t>
            </a:r>
            <a:r>
              <a:rPr lang="en-US" dirty="0" smtClean="0"/>
              <a:t> de </a:t>
            </a:r>
            <a:r>
              <a:rPr lang="en-US" dirty="0" err="1" smtClean="0"/>
              <a:t>cablu</a:t>
            </a:r>
            <a:endParaRPr lang="en-US" dirty="0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133600"/>
            <a:ext cx="777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Conectarea</a:t>
            </a:r>
            <a:r>
              <a:rPr lang="en-US" dirty="0" smtClean="0"/>
              <a:t> modem-</a:t>
            </a:r>
            <a:r>
              <a:rPr lang="en-US" dirty="0" err="1" smtClean="0"/>
              <a:t>ului</a:t>
            </a:r>
            <a:r>
              <a:rPr lang="en-US" dirty="0" smtClean="0"/>
              <a:t> de </a:t>
            </a:r>
            <a:r>
              <a:rPr lang="en-US" dirty="0" err="1" smtClean="0"/>
              <a:t>cablu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Cand</a:t>
            </a:r>
            <a:r>
              <a:rPr lang="en-US" dirty="0" smtClean="0"/>
              <a:t> o </a:t>
            </a:r>
            <a:r>
              <a:rPr lang="en-US" dirty="0" err="1" smtClean="0"/>
              <a:t>companie</a:t>
            </a:r>
            <a:r>
              <a:rPr lang="en-US" dirty="0" smtClean="0"/>
              <a:t> de </a:t>
            </a:r>
            <a:r>
              <a:rPr lang="en-US" dirty="0" err="1" smtClean="0"/>
              <a:t>cablu</a:t>
            </a:r>
            <a:r>
              <a:rPr lang="en-US" dirty="0" smtClean="0"/>
              <a:t> </a:t>
            </a:r>
            <a:r>
              <a:rPr lang="en-US" dirty="0" err="1" smtClean="0"/>
              <a:t>ofera</a:t>
            </a:r>
            <a:r>
              <a:rPr lang="en-US" dirty="0" smtClean="0"/>
              <a:t> </a:t>
            </a:r>
            <a:r>
              <a:rPr lang="en-US" dirty="0" err="1" smtClean="0"/>
              <a:t>acces</a:t>
            </a:r>
            <a:r>
              <a:rPr lang="en-US" dirty="0" smtClean="0"/>
              <a:t> </a:t>
            </a:r>
            <a:r>
              <a:rPr lang="ro-RO" dirty="0" smtClean="0"/>
              <a:t>la </a:t>
            </a:r>
            <a:r>
              <a:rPr lang="en-US" dirty="0" smtClean="0"/>
              <a:t>internet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cablu</a:t>
            </a:r>
            <a:r>
              <a:rPr lang="en-US" dirty="0" smtClean="0"/>
              <a:t>, </a:t>
            </a:r>
            <a:r>
              <a:rPr lang="en-US" dirty="0" err="1" smtClean="0"/>
              <a:t>informatia</a:t>
            </a:r>
            <a:r>
              <a:rPr lang="en-US" dirty="0" smtClean="0"/>
              <a:t> </a:t>
            </a:r>
            <a:r>
              <a:rPr lang="en-US" dirty="0" err="1" smtClean="0"/>
              <a:t>poate</a:t>
            </a:r>
            <a:r>
              <a:rPr lang="en-US" dirty="0" smtClean="0"/>
              <a:t> </a:t>
            </a:r>
            <a:r>
              <a:rPr lang="en-US" dirty="0" err="1" smtClean="0"/>
              <a:t>folosi</a:t>
            </a:r>
            <a:r>
              <a:rPr lang="en-US" dirty="0" smtClean="0"/>
              <a:t> </a:t>
            </a:r>
            <a:r>
              <a:rPr lang="en-US" dirty="0" err="1" smtClean="0"/>
              <a:t>aceleasi</a:t>
            </a:r>
            <a:r>
              <a:rPr lang="en-US" dirty="0" smtClean="0"/>
              <a:t> </a:t>
            </a:r>
            <a:r>
              <a:rPr lang="en-US" dirty="0" err="1" smtClean="0"/>
              <a:t>cabluri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ca </a:t>
            </a:r>
            <a:r>
              <a:rPr lang="en-US" dirty="0" err="1" smtClean="0"/>
              <a:t>modemul</a:t>
            </a:r>
            <a:r>
              <a:rPr lang="en-US" dirty="0" smtClean="0"/>
              <a:t> de </a:t>
            </a:r>
            <a:r>
              <a:rPr lang="en-US" dirty="0" err="1" smtClean="0"/>
              <a:t>cablu</a:t>
            </a:r>
            <a:r>
              <a:rPr lang="en-US" dirty="0" smtClean="0"/>
              <a:t> </a:t>
            </a:r>
            <a:r>
              <a:rPr lang="en-US" dirty="0" err="1" smtClean="0"/>
              <a:t>pune</a:t>
            </a:r>
            <a:r>
              <a:rPr lang="en-US" dirty="0" smtClean="0"/>
              <a:t> </a:t>
            </a:r>
            <a:r>
              <a:rPr lang="en-US" dirty="0" err="1" smtClean="0"/>
              <a:t>datele</a:t>
            </a:r>
            <a:r>
              <a:rPr lang="en-US" dirty="0" smtClean="0"/>
              <a:t> de download (</a:t>
            </a:r>
            <a:r>
              <a:rPr lang="en-US" dirty="0" err="1" smtClean="0"/>
              <a:t>datele</a:t>
            </a:r>
            <a:r>
              <a:rPr lang="en-US" dirty="0" smtClean="0"/>
              <a:t> </a:t>
            </a:r>
            <a:r>
              <a:rPr lang="en-US" dirty="0" err="1" smtClean="0"/>
              <a:t>dinspre</a:t>
            </a:r>
            <a:r>
              <a:rPr lang="en-US" dirty="0" smtClean="0"/>
              <a:t> Internet </a:t>
            </a:r>
            <a:r>
              <a:rPr lang="en-US" dirty="0" err="1" smtClean="0"/>
              <a:t>spre</a:t>
            </a:r>
            <a:r>
              <a:rPr lang="en-US" dirty="0" smtClean="0"/>
              <a:t> un calculator) </a:t>
            </a:r>
            <a:r>
              <a:rPr lang="en-US" dirty="0" err="1" smtClean="0"/>
              <a:t>intr</a:t>
            </a:r>
            <a:r>
              <a:rPr lang="en-US" dirty="0" smtClean="0"/>
              <a:t>-un </a:t>
            </a:r>
            <a:r>
              <a:rPr lang="en-US" dirty="0" err="1" smtClean="0"/>
              <a:t>domeniu</a:t>
            </a:r>
            <a:r>
              <a:rPr lang="en-US" dirty="0" smtClean="0"/>
              <a:t> de 6 </a:t>
            </a:r>
            <a:r>
              <a:rPr lang="en-US" dirty="0" err="1" smtClean="0"/>
              <a:t>MHz.</a:t>
            </a:r>
            <a:r>
              <a:rPr lang="en-US" dirty="0" smtClean="0"/>
              <a:t> </a:t>
            </a:r>
            <a:endParaRPr lang="ro-RO" dirty="0" smtClean="0"/>
          </a:p>
          <a:p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cablu</a:t>
            </a:r>
            <a:r>
              <a:rPr lang="en-US" dirty="0" smtClean="0"/>
              <a:t>, </a:t>
            </a:r>
            <a:r>
              <a:rPr lang="en-US" dirty="0" err="1" smtClean="0"/>
              <a:t>datele</a:t>
            </a:r>
            <a:r>
              <a:rPr lang="en-US" dirty="0" smtClean="0"/>
              <a:t> </a:t>
            </a:r>
            <a:r>
              <a:rPr lang="en-US" dirty="0" err="1" smtClean="0"/>
              <a:t>arata</a:t>
            </a:r>
            <a:r>
              <a:rPr lang="en-US" dirty="0" smtClean="0"/>
              <a:t> ca </a:t>
            </a:r>
            <a:r>
              <a:rPr lang="en-US" dirty="0" err="1" smtClean="0"/>
              <a:t>si</a:t>
            </a:r>
            <a:r>
              <a:rPr lang="en-US" dirty="0" smtClean="0"/>
              <a:t> cum </a:t>
            </a:r>
            <a:r>
              <a:rPr lang="en-US" dirty="0" err="1" smtClean="0"/>
              <a:t>ar</a:t>
            </a:r>
            <a:r>
              <a:rPr lang="en-US" dirty="0" smtClean="0"/>
              <a:t> </a:t>
            </a:r>
            <a:r>
              <a:rPr lang="en-US" dirty="0" err="1" smtClean="0"/>
              <a:t>fi</a:t>
            </a:r>
            <a:r>
              <a:rPr lang="en-US" dirty="0" smtClean="0"/>
              <a:t> un canal TV,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ocupa</a:t>
            </a:r>
            <a:r>
              <a:rPr lang="en-US" dirty="0" smtClean="0"/>
              <a:t> </a:t>
            </a:r>
            <a:r>
              <a:rPr lang="en-US" dirty="0" err="1" smtClean="0"/>
              <a:t>latime</a:t>
            </a:r>
            <a:r>
              <a:rPr lang="en-US" dirty="0" smtClean="0"/>
              <a:t> de </a:t>
            </a:r>
            <a:r>
              <a:rPr lang="en-US" dirty="0" err="1" smtClean="0"/>
              <a:t>banda</a:t>
            </a:r>
            <a:r>
              <a:rPr lang="en-US" dirty="0" smtClean="0"/>
              <a:t> cat un canal TV. </a:t>
            </a:r>
            <a:endParaRPr lang="ro-RO" dirty="0" smtClean="0"/>
          </a:p>
          <a:p>
            <a:r>
              <a:rPr lang="en-US" dirty="0" err="1" smtClean="0"/>
              <a:t>Datele</a:t>
            </a:r>
            <a:r>
              <a:rPr lang="en-US" dirty="0" smtClean="0"/>
              <a:t> de upload (</a:t>
            </a:r>
            <a:r>
              <a:rPr lang="en-US" dirty="0" err="1" smtClean="0"/>
              <a:t>datele</a:t>
            </a:r>
            <a:r>
              <a:rPr lang="en-US" dirty="0" smtClean="0"/>
              <a:t> </a:t>
            </a:r>
            <a:r>
              <a:rPr lang="en-US" dirty="0" err="1" smtClean="0"/>
              <a:t>transmise</a:t>
            </a:r>
            <a:r>
              <a:rPr lang="en-US" dirty="0" smtClean="0"/>
              <a:t> de la un calculator </a:t>
            </a:r>
            <a:r>
              <a:rPr lang="en-US" dirty="0" err="1" smtClean="0"/>
              <a:t>spre</a:t>
            </a:r>
            <a:r>
              <a:rPr lang="en-US" dirty="0" smtClean="0"/>
              <a:t> Internet) </a:t>
            </a:r>
            <a:r>
              <a:rPr lang="en-US" dirty="0" err="1" smtClean="0"/>
              <a:t>ocupa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putin</a:t>
            </a:r>
            <a:r>
              <a:rPr lang="en-US" dirty="0" smtClean="0"/>
              <a:t> din </a:t>
            </a:r>
            <a:r>
              <a:rPr lang="en-US" dirty="0" err="1" smtClean="0"/>
              <a:t>latimea</a:t>
            </a:r>
            <a:r>
              <a:rPr lang="en-US" dirty="0" smtClean="0"/>
              <a:t> de </a:t>
            </a:r>
            <a:r>
              <a:rPr lang="en-US" dirty="0" err="1" smtClean="0"/>
              <a:t>banda</a:t>
            </a:r>
            <a:r>
              <a:rPr lang="en-US" dirty="0" smtClean="0"/>
              <a:t>, </a:t>
            </a:r>
            <a:r>
              <a:rPr lang="en-US" dirty="0" err="1" smtClean="0"/>
              <a:t>doar</a:t>
            </a:r>
            <a:r>
              <a:rPr lang="en-US" dirty="0" smtClean="0"/>
              <a:t> 2 MHz, </a:t>
            </a:r>
            <a:r>
              <a:rPr lang="en-US" dirty="0" err="1" smtClean="0"/>
              <a:t>pornindu</a:t>
            </a:r>
            <a:r>
              <a:rPr lang="en-US" dirty="0" smtClean="0"/>
              <a:t>-se de la </a:t>
            </a:r>
            <a:r>
              <a:rPr lang="en-US" dirty="0" err="1" smtClean="0"/>
              <a:t>ideea</a:t>
            </a:r>
            <a:r>
              <a:rPr lang="en-US" dirty="0" smtClean="0"/>
              <a:t> ca </a:t>
            </a:r>
            <a:r>
              <a:rPr lang="en-US" dirty="0" err="1" smtClean="0"/>
              <a:t>majoritatea</a:t>
            </a:r>
            <a:r>
              <a:rPr lang="en-US" dirty="0" smtClean="0"/>
              <a:t> </a:t>
            </a:r>
            <a:r>
              <a:rPr lang="en-US" dirty="0" err="1" smtClean="0"/>
              <a:t>primesc</a:t>
            </a:r>
            <a:r>
              <a:rPr lang="en-US" dirty="0" smtClean="0"/>
              <a:t> </a:t>
            </a:r>
            <a:r>
              <a:rPr lang="en-US" dirty="0" err="1" smtClean="0"/>
              <a:t>mult</a:t>
            </a:r>
            <a:r>
              <a:rPr lang="en-US" dirty="0" smtClean="0"/>
              <a:t>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multa</a:t>
            </a:r>
            <a:r>
              <a:rPr lang="en-US" dirty="0" smtClean="0"/>
              <a:t> </a:t>
            </a:r>
            <a:r>
              <a:rPr lang="en-US" dirty="0" err="1" smtClean="0"/>
              <a:t>informatie</a:t>
            </a:r>
            <a:r>
              <a:rPr lang="en-US" dirty="0" smtClean="0"/>
              <a:t> </a:t>
            </a:r>
            <a:r>
              <a:rPr lang="en-US" dirty="0" err="1" smtClean="0"/>
              <a:t>decat</a:t>
            </a:r>
            <a:r>
              <a:rPr lang="en-US" dirty="0" smtClean="0"/>
              <a:t> </a:t>
            </a:r>
            <a:r>
              <a:rPr lang="en-US" dirty="0" err="1" smtClean="0"/>
              <a:t>trimit</a:t>
            </a:r>
            <a:r>
              <a:rPr lang="en-US" dirty="0" smtClean="0"/>
              <a:t>. </a:t>
            </a:r>
            <a:endParaRPr lang="ro-RO" dirty="0" smtClean="0"/>
          </a:p>
          <a:p>
            <a:r>
              <a:rPr lang="en-US" dirty="0" err="1" smtClean="0"/>
              <a:t>Pentru</a:t>
            </a:r>
            <a:r>
              <a:rPr lang="en-US" dirty="0" smtClean="0"/>
              <a:t> a </a:t>
            </a:r>
            <a:r>
              <a:rPr lang="en-US" dirty="0" err="1" smtClean="0"/>
              <a:t>pune</a:t>
            </a:r>
            <a:r>
              <a:rPr lang="en-US" dirty="0" smtClean="0"/>
              <a:t> </a:t>
            </a:r>
            <a:r>
              <a:rPr lang="en-US" dirty="0" err="1" smtClean="0"/>
              <a:t>datele</a:t>
            </a:r>
            <a:r>
              <a:rPr lang="en-US" dirty="0" smtClean="0"/>
              <a:t> de download </a:t>
            </a:r>
            <a:r>
              <a:rPr lang="en-US" dirty="0" err="1" smtClean="0"/>
              <a:t>si</a:t>
            </a:r>
            <a:r>
              <a:rPr lang="en-US" dirty="0" smtClean="0"/>
              <a:t> de upload </a:t>
            </a:r>
            <a:r>
              <a:rPr lang="en-US" dirty="0" err="1" smtClean="0"/>
              <a:t>pe</a:t>
            </a:r>
            <a:r>
              <a:rPr lang="en-US" dirty="0" smtClean="0"/>
              <a:t> un </a:t>
            </a:r>
            <a:r>
              <a:rPr lang="en-US" dirty="0" err="1" smtClean="0"/>
              <a:t>cablu</a:t>
            </a:r>
            <a:r>
              <a:rPr lang="en-US" dirty="0" smtClean="0"/>
              <a:t> de </a:t>
            </a:r>
            <a:r>
              <a:rPr lang="en-US" dirty="0" err="1" smtClean="0"/>
              <a:t>televiziune</a:t>
            </a:r>
            <a:r>
              <a:rPr lang="en-US" dirty="0" smtClean="0"/>
              <a:t> e </a:t>
            </a:r>
            <a:r>
              <a:rPr lang="en-US" dirty="0" err="1" smtClean="0"/>
              <a:t>nevoie</a:t>
            </a:r>
            <a:r>
              <a:rPr lang="en-US" dirty="0" smtClean="0"/>
              <a:t> de 2 </a:t>
            </a:r>
            <a:r>
              <a:rPr lang="en-US" dirty="0" err="1" smtClean="0"/>
              <a:t>tipuri</a:t>
            </a:r>
            <a:r>
              <a:rPr lang="en-US" dirty="0" smtClean="0"/>
              <a:t> de </a:t>
            </a:r>
            <a:r>
              <a:rPr lang="en-US" dirty="0" err="1" smtClean="0"/>
              <a:t>echipament</a:t>
            </a:r>
            <a:r>
              <a:rPr lang="en-US" dirty="0" smtClean="0"/>
              <a:t>: un modem de </a:t>
            </a:r>
            <a:r>
              <a:rPr lang="en-US" dirty="0" err="1" smtClean="0"/>
              <a:t>cablu</a:t>
            </a:r>
            <a:r>
              <a:rPr lang="en-US" dirty="0" smtClean="0"/>
              <a:t> la client </a:t>
            </a:r>
            <a:r>
              <a:rPr lang="en-US" dirty="0" err="1" smtClean="0"/>
              <a:t>si</a:t>
            </a:r>
            <a:r>
              <a:rPr lang="en-US" dirty="0" smtClean="0"/>
              <a:t> un </a:t>
            </a:r>
            <a:r>
              <a:rPr lang="en-US" dirty="0" err="1" smtClean="0"/>
              <a:t>sistem</a:t>
            </a:r>
            <a:r>
              <a:rPr lang="en-US" dirty="0" smtClean="0"/>
              <a:t> terminator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modemul</a:t>
            </a:r>
            <a:r>
              <a:rPr lang="en-US" dirty="0" smtClean="0"/>
              <a:t> de </a:t>
            </a:r>
            <a:r>
              <a:rPr lang="en-US" dirty="0" err="1" smtClean="0"/>
              <a:t>cablu</a:t>
            </a:r>
            <a:r>
              <a:rPr lang="en-US" dirty="0" smtClean="0"/>
              <a:t> (CMTS) la provider. 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Structura</a:t>
            </a:r>
            <a:r>
              <a:rPr lang="en-US" dirty="0" smtClean="0"/>
              <a:t> re</a:t>
            </a:r>
            <a:r>
              <a:rPr lang="ro-RO" dirty="0" smtClean="0"/>
              <a:t>țelei de cablu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1" y="2057400"/>
            <a:ext cx="8153399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Structura</a:t>
            </a:r>
            <a:r>
              <a:rPr lang="en-US" dirty="0" smtClean="0"/>
              <a:t> re</a:t>
            </a:r>
            <a:r>
              <a:rPr lang="ro-RO" dirty="0" smtClean="0"/>
              <a:t>țelei de cablu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Deşi</a:t>
            </a:r>
            <a:r>
              <a:rPr lang="en-US" dirty="0" smtClean="0"/>
              <a:t> </a:t>
            </a:r>
            <a:r>
              <a:rPr lang="en-US" dirty="0" err="1" smtClean="0"/>
              <a:t>conceptul</a:t>
            </a:r>
            <a:r>
              <a:rPr lang="en-US" dirty="0" smtClean="0"/>
              <a:t> original de modem a </a:t>
            </a:r>
            <a:r>
              <a:rPr lang="en-US" dirty="0" err="1" smtClean="0"/>
              <a:t>fost</a:t>
            </a:r>
            <a:r>
              <a:rPr lang="en-US" dirty="0" smtClean="0"/>
              <a:t> </a:t>
            </a:r>
            <a:r>
              <a:rPr lang="en-US" dirty="0" err="1" smtClean="0"/>
              <a:t>definit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transmisii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linia</a:t>
            </a:r>
            <a:r>
              <a:rPr lang="en-US" dirty="0" smtClean="0"/>
              <a:t> </a:t>
            </a:r>
            <a:r>
              <a:rPr lang="en-US" dirty="0" err="1" smtClean="0"/>
              <a:t>telefonică</a:t>
            </a:r>
            <a:r>
              <a:rPr lang="en-US" dirty="0" smtClean="0"/>
              <a:t>,</a:t>
            </a:r>
            <a:r>
              <a:rPr lang="ro-RO" dirty="0" smtClean="0"/>
              <a:t> </a:t>
            </a:r>
            <a:r>
              <a:rPr lang="en-US" dirty="0" err="1" smtClean="0"/>
              <a:t>modemurile</a:t>
            </a:r>
            <a:r>
              <a:rPr lang="en-US" dirty="0" smtClean="0"/>
              <a:t> de </a:t>
            </a:r>
            <a:r>
              <a:rPr lang="en-US" dirty="0" err="1" smtClean="0"/>
              <a:t>cablu</a:t>
            </a:r>
            <a:r>
              <a:rPr lang="en-US" dirty="0" smtClean="0"/>
              <a:t>, DSL </a:t>
            </a:r>
            <a:r>
              <a:rPr lang="en-US" dirty="0" err="1" smtClean="0"/>
              <a:t>şi</a:t>
            </a:r>
            <a:r>
              <a:rPr lang="en-US" dirty="0" smtClean="0"/>
              <a:t> wireless </a:t>
            </a:r>
            <a:r>
              <a:rPr lang="en-US" dirty="0" err="1" smtClean="0"/>
              <a:t>păstrează</a:t>
            </a:r>
            <a:r>
              <a:rPr lang="en-US" dirty="0" smtClean="0"/>
              <a:t> </a:t>
            </a:r>
            <a:r>
              <a:rPr lang="en-US" dirty="0" err="1" smtClean="0"/>
              <a:t>caracteristicile</a:t>
            </a:r>
            <a:r>
              <a:rPr lang="en-US" dirty="0" smtClean="0"/>
              <a:t> </a:t>
            </a:r>
            <a:r>
              <a:rPr lang="en-US" dirty="0" err="1" smtClean="0"/>
              <a:t>originale</a:t>
            </a:r>
            <a:r>
              <a:rPr lang="en-US" dirty="0" smtClean="0"/>
              <a:t> legate de </a:t>
            </a:r>
            <a:r>
              <a:rPr lang="en-US" dirty="0" err="1" smtClean="0"/>
              <a:t>modularea</a:t>
            </a:r>
            <a:r>
              <a:rPr lang="ro-RO" dirty="0" smtClean="0"/>
              <a:t> </a:t>
            </a:r>
            <a:r>
              <a:rPr lang="en-US" dirty="0" err="1" smtClean="0"/>
              <a:t>şi</a:t>
            </a:r>
            <a:r>
              <a:rPr lang="en-US" dirty="0" smtClean="0"/>
              <a:t> </a:t>
            </a:r>
            <a:r>
              <a:rPr lang="en-US" dirty="0" err="1" smtClean="0"/>
              <a:t>demodularea</a:t>
            </a:r>
            <a:r>
              <a:rPr lang="en-US" dirty="0" smtClean="0"/>
              <a:t> </a:t>
            </a:r>
            <a:r>
              <a:rPr lang="en-US" dirty="0" err="1" smtClean="0"/>
              <a:t>datelor</a:t>
            </a:r>
            <a:r>
              <a:rPr lang="en-US" dirty="0" smtClean="0"/>
              <a:t>, </a:t>
            </a:r>
            <a:r>
              <a:rPr lang="en-US" dirty="0" err="1" smtClean="0"/>
              <a:t>dar</a:t>
            </a:r>
            <a:r>
              <a:rPr lang="en-US" dirty="0" smtClean="0"/>
              <a:t> </a:t>
            </a:r>
            <a:r>
              <a:rPr lang="en-US" dirty="0" err="1" smtClean="0"/>
              <a:t>introduc</a:t>
            </a:r>
            <a:r>
              <a:rPr lang="en-US" dirty="0" smtClean="0"/>
              <a:t> </a:t>
            </a:r>
            <a:r>
              <a:rPr lang="en-US" dirty="0" err="1" smtClean="0"/>
              <a:t>noi</a:t>
            </a:r>
            <a:r>
              <a:rPr lang="en-US" dirty="0" smtClean="0"/>
              <a:t> </a:t>
            </a:r>
            <a:r>
              <a:rPr lang="en-US" dirty="0" err="1" smtClean="0"/>
              <a:t>facilităţi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creşterea</a:t>
            </a:r>
            <a:r>
              <a:rPr lang="en-US" dirty="0" smtClean="0"/>
              <a:t> </a:t>
            </a:r>
            <a:r>
              <a:rPr lang="en-US" dirty="0" err="1" smtClean="0"/>
              <a:t>vitezei</a:t>
            </a:r>
            <a:r>
              <a:rPr lang="en-US" dirty="0" smtClean="0"/>
              <a:t>  </a:t>
            </a:r>
            <a:r>
              <a:rPr lang="en-US" dirty="0" err="1" smtClean="0"/>
              <a:t>şi</a:t>
            </a:r>
            <a:r>
              <a:rPr lang="en-US" dirty="0" smtClean="0"/>
              <a:t> a </a:t>
            </a:r>
            <a:r>
              <a:rPr lang="en-US" dirty="0" err="1" smtClean="0"/>
              <a:t>calităţii</a:t>
            </a:r>
            <a:r>
              <a:rPr lang="ro-RO" dirty="0" smtClean="0"/>
              <a:t> </a:t>
            </a:r>
            <a:r>
              <a:rPr lang="en-US" dirty="0" err="1" smtClean="0"/>
              <a:t>comunicaţiilor</a:t>
            </a:r>
            <a:r>
              <a:rPr lang="en-US" dirty="0" smtClean="0"/>
              <a:t> de </a:t>
            </a:r>
            <a:r>
              <a:rPr lang="en-US" dirty="0" err="1" smtClean="0"/>
              <a:t>bandă</a:t>
            </a:r>
            <a:r>
              <a:rPr lang="en-US" dirty="0" smtClean="0"/>
              <a:t> </a:t>
            </a:r>
            <a:r>
              <a:rPr lang="en-US" dirty="0" err="1" smtClean="0"/>
              <a:t>largă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Modemurile</a:t>
            </a:r>
            <a:r>
              <a:rPr lang="en-US" dirty="0" smtClean="0"/>
              <a:t> de </a:t>
            </a:r>
            <a:r>
              <a:rPr lang="en-US" dirty="0" err="1" smtClean="0"/>
              <a:t>cablu</a:t>
            </a:r>
            <a:r>
              <a:rPr lang="en-US" dirty="0" smtClean="0"/>
              <a:t>  permit </a:t>
            </a:r>
            <a:r>
              <a:rPr lang="en-US" dirty="0" err="1" smtClean="0"/>
              <a:t>accesul</a:t>
            </a:r>
            <a:r>
              <a:rPr lang="en-US" dirty="0" smtClean="0"/>
              <a:t> la Internet </a:t>
            </a:r>
            <a:r>
              <a:rPr lang="en-US" dirty="0" err="1" smtClean="0"/>
              <a:t>pe</a:t>
            </a:r>
            <a:r>
              <a:rPr lang="en-US" dirty="0" smtClean="0"/>
              <a:t>  </a:t>
            </a:r>
            <a:r>
              <a:rPr lang="en-US" dirty="0" err="1" smtClean="0"/>
              <a:t>cablul</a:t>
            </a:r>
            <a:r>
              <a:rPr lang="en-US" dirty="0" smtClean="0"/>
              <a:t> TV, la </a:t>
            </a:r>
            <a:r>
              <a:rPr lang="en-US" dirty="0" err="1" smtClean="0"/>
              <a:t>viteze</a:t>
            </a:r>
            <a:r>
              <a:rPr lang="en-US" dirty="0" smtClean="0"/>
              <a:t> </a:t>
            </a:r>
            <a:r>
              <a:rPr lang="en-US" dirty="0" err="1" smtClean="0"/>
              <a:t>mult</a:t>
            </a:r>
            <a:r>
              <a:rPr lang="en-US" dirty="0" smtClean="0"/>
              <a:t> </a:t>
            </a:r>
            <a:r>
              <a:rPr lang="en-US" dirty="0" err="1" smtClean="0"/>
              <a:t>mai</a:t>
            </a:r>
            <a:r>
              <a:rPr lang="ro-RO" dirty="0" smtClean="0"/>
              <a:t> </a:t>
            </a:r>
            <a:r>
              <a:rPr lang="en-US" dirty="0" err="1" smtClean="0"/>
              <a:t>mari</a:t>
            </a:r>
            <a:r>
              <a:rPr lang="en-US" dirty="0" smtClean="0"/>
              <a:t> de 30 – 40 Mbps,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canale</a:t>
            </a:r>
            <a:r>
              <a:rPr lang="en-US" dirty="0" smtClean="0"/>
              <a:t> de </a:t>
            </a:r>
            <a:r>
              <a:rPr lang="en-US" dirty="0" err="1" smtClean="0"/>
              <a:t>radiofrecvenţă</a:t>
            </a:r>
            <a:r>
              <a:rPr lang="en-US" dirty="0" smtClean="0"/>
              <a:t> de 6 MHz,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folosirea</a:t>
            </a:r>
            <a:r>
              <a:rPr lang="en-US" dirty="0" smtClean="0"/>
              <a:t> </a:t>
            </a:r>
            <a:r>
              <a:rPr lang="en-US" dirty="0" err="1" smtClean="0"/>
              <a:t>tehnicilor</a:t>
            </a:r>
            <a:r>
              <a:rPr lang="en-US" dirty="0" smtClean="0"/>
              <a:t> QAM,</a:t>
            </a:r>
            <a:r>
              <a:rPr lang="ro-RO" dirty="0" smtClean="0"/>
              <a:t> </a:t>
            </a:r>
            <a:r>
              <a:rPr lang="en-US" dirty="0" smtClean="0"/>
              <a:t>OFDM </a:t>
            </a:r>
            <a:r>
              <a:rPr lang="en-US" dirty="0" err="1" smtClean="0"/>
              <a:t>şi</a:t>
            </a:r>
            <a:r>
              <a:rPr lang="en-US" dirty="0" smtClean="0"/>
              <a:t> ADSL.</a:t>
            </a:r>
          </a:p>
          <a:p>
            <a:r>
              <a:rPr lang="en-US" dirty="0" err="1" smtClean="0"/>
              <a:t>Datele</a:t>
            </a:r>
            <a:r>
              <a:rPr lang="en-US" dirty="0" smtClean="0"/>
              <a:t> </a:t>
            </a:r>
            <a:r>
              <a:rPr lang="en-US" dirty="0" err="1" smtClean="0"/>
              <a:t>sunt</a:t>
            </a:r>
            <a:r>
              <a:rPr lang="en-US" dirty="0" smtClean="0"/>
              <a:t> </a:t>
            </a:r>
            <a:r>
              <a:rPr lang="en-US" dirty="0" err="1" smtClean="0"/>
              <a:t>transmise</a:t>
            </a:r>
            <a:r>
              <a:rPr lang="en-US" dirty="0" smtClean="0"/>
              <a:t> de la </a:t>
            </a:r>
            <a:r>
              <a:rPr lang="en-US" dirty="0" err="1" smtClean="0"/>
              <a:t>utilizator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reţea</a:t>
            </a:r>
            <a:r>
              <a:rPr lang="en-US" dirty="0" smtClean="0"/>
              <a:t> (</a:t>
            </a:r>
            <a:r>
              <a:rPr lang="en-US" dirty="0" smtClean="0"/>
              <a:t>upload</a:t>
            </a:r>
            <a:r>
              <a:rPr lang="en-US" dirty="0" smtClean="0"/>
              <a:t>) cu </a:t>
            </a:r>
            <a:r>
              <a:rPr lang="en-US" dirty="0" err="1" smtClean="0"/>
              <a:t>modulaţie</a:t>
            </a:r>
            <a:r>
              <a:rPr lang="en-US" dirty="0" smtClean="0"/>
              <a:t> QPSK/16-QAM,</a:t>
            </a:r>
            <a:r>
              <a:rPr lang="ro-RO" dirty="0" smtClean="0"/>
              <a:t> </a:t>
            </a:r>
            <a:r>
              <a:rPr lang="en-US" dirty="0" smtClean="0"/>
              <a:t>la </a:t>
            </a:r>
            <a:r>
              <a:rPr lang="en-US" dirty="0" err="1" smtClean="0"/>
              <a:t>viteze</a:t>
            </a:r>
            <a:r>
              <a:rPr lang="en-US" dirty="0" smtClean="0"/>
              <a:t> </a:t>
            </a:r>
            <a:r>
              <a:rPr lang="en-US" dirty="0" err="1" smtClean="0"/>
              <a:t>cuprinse</a:t>
            </a:r>
            <a:r>
              <a:rPr lang="en-US" dirty="0" smtClean="0"/>
              <a:t> </a:t>
            </a:r>
            <a:r>
              <a:rPr lang="en-US" dirty="0" err="1" smtClean="0"/>
              <a:t>între</a:t>
            </a:r>
            <a:r>
              <a:rPr lang="en-US" dirty="0" smtClean="0"/>
              <a:t> 320 kbps  </a:t>
            </a:r>
            <a:r>
              <a:rPr lang="en-US" dirty="0" err="1" smtClean="0"/>
              <a:t>şi</a:t>
            </a:r>
            <a:r>
              <a:rPr lang="en-US" dirty="0" smtClean="0"/>
              <a:t> 10 Mbps. </a:t>
            </a:r>
            <a:endParaRPr lang="ro-RO" dirty="0" smtClean="0"/>
          </a:p>
          <a:p>
            <a:r>
              <a:rPr lang="en-US" dirty="0" err="1" smtClean="0"/>
              <a:t>Restul</a:t>
            </a:r>
            <a:r>
              <a:rPr lang="en-US" dirty="0" smtClean="0"/>
              <a:t> de </a:t>
            </a:r>
            <a:r>
              <a:rPr lang="en-US" dirty="0" err="1" smtClean="0"/>
              <a:t>bandă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alocată</a:t>
            </a:r>
            <a:r>
              <a:rPr lang="en-US" dirty="0" smtClean="0"/>
              <a:t> </a:t>
            </a:r>
            <a:r>
              <a:rPr lang="en-US" dirty="0" err="1" smtClean="0"/>
              <a:t>transferului</a:t>
            </a:r>
            <a:r>
              <a:rPr lang="ro-RO" dirty="0" smtClean="0"/>
              <a:t> </a:t>
            </a:r>
            <a:r>
              <a:rPr lang="en-US" dirty="0" err="1" smtClean="0"/>
              <a:t>informaţiei</a:t>
            </a:r>
            <a:r>
              <a:rPr lang="en-US" dirty="0" smtClean="0"/>
              <a:t> din </a:t>
            </a:r>
            <a:r>
              <a:rPr lang="en-US" dirty="0" err="1" smtClean="0"/>
              <a:t>reţea</a:t>
            </a:r>
            <a:r>
              <a:rPr lang="en-US" dirty="0" smtClean="0"/>
              <a:t> </a:t>
            </a:r>
            <a:r>
              <a:rPr lang="en-US" dirty="0" err="1" smtClean="0"/>
              <a:t>spre</a:t>
            </a:r>
            <a:r>
              <a:rPr lang="en-US" dirty="0" smtClean="0"/>
              <a:t> </a:t>
            </a:r>
            <a:r>
              <a:rPr lang="en-US" dirty="0" err="1" smtClean="0"/>
              <a:t>utilizator</a:t>
            </a:r>
            <a:r>
              <a:rPr lang="en-US" dirty="0" smtClean="0"/>
              <a:t> (download).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Standardul</a:t>
            </a:r>
            <a:r>
              <a:rPr lang="en-US" dirty="0" smtClean="0"/>
              <a:t> DOCSIS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 l="2477" t="27290" r="23793" b="59175"/>
          <a:stretch>
            <a:fillRect/>
          </a:stretch>
        </p:blipFill>
        <p:spPr bwMode="auto">
          <a:xfrm>
            <a:off x="381000" y="2667000"/>
            <a:ext cx="8305800" cy="1208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2" cstate="print"/>
          <a:srcRect l="3070" t="41013" r="20145" b="30371"/>
          <a:stretch>
            <a:fillRect/>
          </a:stretch>
        </p:blipFill>
        <p:spPr bwMode="auto">
          <a:xfrm>
            <a:off x="381000" y="3962400"/>
            <a:ext cx="8305800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04800" y="1752600"/>
            <a:ext cx="830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DOCSIS ( </a:t>
            </a:r>
            <a:r>
              <a:rPr lang="en-US" dirty="0" err="1" smtClean="0"/>
              <a:t>Specificaţie</a:t>
            </a:r>
            <a:r>
              <a:rPr lang="en-US" dirty="0" smtClean="0"/>
              <a:t> de </a:t>
            </a:r>
            <a:r>
              <a:rPr lang="en-US" dirty="0" err="1" smtClean="0"/>
              <a:t>interfaţă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date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cablu</a:t>
            </a:r>
            <a:r>
              <a:rPr lang="en-US" dirty="0" smtClean="0"/>
              <a:t>) e un standard dominant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definirea</a:t>
            </a:r>
            <a:r>
              <a:rPr lang="en-US" dirty="0" smtClean="0"/>
              <a:t> </a:t>
            </a:r>
            <a:r>
              <a:rPr lang="en-US" dirty="0" err="1" smtClean="0"/>
              <a:t>interfeţelor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modem de </a:t>
            </a:r>
            <a:r>
              <a:rPr lang="en-US" dirty="0" err="1" smtClean="0"/>
              <a:t>cablu</a:t>
            </a:r>
            <a:r>
              <a:rPr lang="en-US" dirty="0" smtClean="0"/>
              <a:t> </a:t>
            </a:r>
            <a:r>
              <a:rPr lang="en-US" dirty="0" err="1" smtClean="0"/>
              <a:t>şi</a:t>
            </a:r>
            <a:r>
              <a:rPr lang="en-US" dirty="0" smtClean="0"/>
              <a:t> CMTS.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789</TotalTime>
  <Words>791</Words>
  <Application>Microsoft Office PowerPoint</Application>
  <PresentationFormat>On-screen Show (4:3)</PresentationFormat>
  <Paragraphs>92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MODEMUL DE CABLU</vt:lpstr>
      <vt:lpstr>CUPRINS</vt:lpstr>
      <vt:lpstr>INTRODUCERE</vt:lpstr>
      <vt:lpstr> Modemul de cablu</vt:lpstr>
      <vt:lpstr>Conectarea modem-ului de cablu</vt:lpstr>
      <vt:lpstr>Conectarea modem-ului de cablu</vt:lpstr>
      <vt:lpstr>Structura rețelei de cablu</vt:lpstr>
      <vt:lpstr>Structura rețelei de cablu</vt:lpstr>
      <vt:lpstr>Standardul DOCSIS</vt:lpstr>
      <vt:lpstr>Structura modem-ului de cablu</vt:lpstr>
      <vt:lpstr>Structura modem-ului de cablu</vt:lpstr>
      <vt:lpstr>Structura modem-ului de cablu</vt:lpstr>
      <vt:lpstr>Structura modem-ului de cablu</vt:lpstr>
      <vt:lpstr>Structura unui cadru ethernet</vt:lpstr>
      <vt:lpstr>Structura unui cadru ethernet</vt:lpstr>
      <vt:lpstr>Semnalele cablului de ethernet</vt:lpstr>
      <vt:lpstr>CONCLUZII</vt:lpstr>
      <vt:lpstr>BIBLIOGRAFIE</vt:lpstr>
      <vt:lpstr>Vă mulțumesc pentru atenție!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MODEM-uri DE CABLU</dc:title>
  <dc:creator>nedescu</dc:creator>
  <cp:lastModifiedBy>nedescu</cp:lastModifiedBy>
  <cp:revision>20</cp:revision>
  <dcterms:created xsi:type="dcterms:W3CDTF">2013-02-06T15:41:27Z</dcterms:created>
  <dcterms:modified xsi:type="dcterms:W3CDTF">2013-02-07T21:44:09Z</dcterms:modified>
</cp:coreProperties>
</file>